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5" r:id="rId4"/>
    <p:sldMasterId id="2147483696" r:id="rId5"/>
  </p:sldMasterIdLst>
  <p:notesMasterIdLst>
    <p:notesMasterId r:id="rId20"/>
  </p:notesMasterIdLst>
  <p:sldIdLst>
    <p:sldId id="256" r:id="rId6"/>
    <p:sldId id="315" r:id="rId7"/>
    <p:sldId id="323" r:id="rId8"/>
    <p:sldId id="327" r:id="rId9"/>
    <p:sldId id="324" r:id="rId10"/>
    <p:sldId id="325" r:id="rId11"/>
    <p:sldId id="335" r:id="rId12"/>
    <p:sldId id="326" r:id="rId13"/>
    <p:sldId id="329" r:id="rId14"/>
    <p:sldId id="332" r:id="rId15"/>
    <p:sldId id="331" r:id="rId16"/>
    <p:sldId id="341" r:id="rId17"/>
    <p:sldId id="339" r:id="rId18"/>
    <p:sldId id="340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F9D"/>
    <a:srgbClr val="3A709E"/>
    <a:srgbClr val="007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C04105-D129-4362-79D1-53A613A71A4B}" v="409" dt="2021-10-15T12:06:14.540"/>
    <p1510:client id="{8C3E6FB6-14EC-6950-30CB-0C766B4CF2BC}" v="6" dt="2021-10-15T11:43:29.460"/>
  </p1510:revLst>
</p1510:revInfo>
</file>

<file path=ppt/tableStyles.xml><?xml version="1.0" encoding="utf-8"?>
<a:tblStyleLst xmlns:a="http://schemas.openxmlformats.org/drawingml/2006/main" def="{47010D2E-A80A-403A-BF2D-296F0658CBC0}">
  <a:tblStyle styleId="{47010D2E-A80A-403A-BF2D-296F0658CBC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 snapToGrid="0">
      <p:cViewPr varScale="1">
        <p:scale>
          <a:sx n="88" d="100"/>
          <a:sy n="88" d="100"/>
        </p:scale>
        <p:origin x="208" y="5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.ng@icecube.wisc.edu" userId="S::christopher.ng_icecube.wisc.edu#ext#@uwprod.onmicrosoft.com::322935fa-22f6-4f60-86de-303e6cebacc1" providerId="AD" clId="Web-{3D5A75E5-CB1A-3B29-B5B6-8B1C94D56AF6}"/>
    <pc:docChg chg="modSld">
      <pc:chgData name="christopher.ng@icecube.wisc.edu" userId="S::christopher.ng_icecube.wisc.edu#ext#@uwprod.onmicrosoft.com::322935fa-22f6-4f60-86de-303e6cebacc1" providerId="AD" clId="Web-{3D5A75E5-CB1A-3B29-B5B6-8B1C94D56AF6}" dt="2020-07-13T19:47:53.575" v="1" actId="20577"/>
      <pc:docMkLst>
        <pc:docMk/>
      </pc:docMkLst>
      <pc:sldChg chg="modSp">
        <pc:chgData name="christopher.ng@icecube.wisc.edu" userId="S::christopher.ng_icecube.wisc.edu#ext#@uwprod.onmicrosoft.com::322935fa-22f6-4f60-86de-303e6cebacc1" providerId="AD" clId="Web-{3D5A75E5-CB1A-3B29-B5B6-8B1C94D56AF6}" dt="2020-07-13T19:47:53.575" v="1" actId="20577"/>
        <pc:sldMkLst>
          <pc:docMk/>
          <pc:sldMk cId="0" sldId="256"/>
        </pc:sldMkLst>
        <pc:spChg chg="mod">
          <ac:chgData name="christopher.ng@icecube.wisc.edu" userId="S::christopher.ng_icecube.wisc.edu#ext#@uwprod.onmicrosoft.com::322935fa-22f6-4f60-86de-303e6cebacc1" providerId="AD" clId="Web-{3D5A75E5-CB1A-3B29-B5B6-8B1C94D56AF6}" dt="2020-07-13T19:47:53.575" v="1" actId="20577"/>
          <ac:spMkLst>
            <pc:docMk/>
            <pc:sldMk cId="0" sldId="256"/>
            <ac:spMk id="88" creationId="{00000000-0000-0000-0000-000000000000}"/>
          </ac:spMkLst>
        </pc:spChg>
      </pc:sldChg>
    </pc:docChg>
  </pc:docChgLst>
  <pc:docChgLst>
    <pc:chgData name="christopher.ng@icecube.wisc.edu" userId="S::christopher.ng_icecube.wisc.edu#ext#@uwprod.onmicrosoft.com::322935fa-22f6-4f60-86de-303e6cebacc1" providerId="AD" clId="Web-{40504D24-3519-B753-708E-ABF8EBE9CE5B}"/>
    <pc:docChg chg="modSld">
      <pc:chgData name="christopher.ng@icecube.wisc.edu" userId="S::christopher.ng_icecube.wisc.edu#ext#@uwprod.onmicrosoft.com::322935fa-22f6-4f60-86de-303e6cebacc1" providerId="AD" clId="Web-{40504D24-3519-B753-708E-ABF8EBE9CE5B}" dt="2020-10-14T19:44:00.049" v="16" actId="1076"/>
      <pc:docMkLst>
        <pc:docMk/>
      </pc:docMkLst>
      <pc:sldChg chg="addSp modSp">
        <pc:chgData name="christopher.ng@icecube.wisc.edu" userId="S::christopher.ng_icecube.wisc.edu#ext#@uwprod.onmicrosoft.com::322935fa-22f6-4f60-86de-303e6cebacc1" providerId="AD" clId="Web-{40504D24-3519-B753-708E-ABF8EBE9CE5B}" dt="2020-10-14T19:43:05.329" v="8" actId="1076"/>
        <pc:sldMkLst>
          <pc:docMk/>
          <pc:sldMk cId="1138704371" sldId="328"/>
        </pc:sldMkLst>
        <pc:picChg chg="add mod">
          <ac:chgData name="christopher.ng@icecube.wisc.edu" userId="S::christopher.ng_icecube.wisc.edu#ext#@uwprod.onmicrosoft.com::322935fa-22f6-4f60-86de-303e6cebacc1" providerId="AD" clId="Web-{40504D24-3519-B753-708E-ABF8EBE9CE5B}" dt="2020-10-14T19:43:05.329" v="8" actId="1076"/>
          <ac:picMkLst>
            <pc:docMk/>
            <pc:sldMk cId="1138704371" sldId="328"/>
            <ac:picMk id="3" creationId="{F4BD459D-7BDE-4305-817A-722CC6EF8693}"/>
          </ac:picMkLst>
        </pc:picChg>
      </pc:sldChg>
      <pc:sldChg chg="addSp delSp modSp">
        <pc:chgData name="christopher.ng@icecube.wisc.edu" userId="S::christopher.ng_icecube.wisc.edu#ext#@uwprod.onmicrosoft.com::322935fa-22f6-4f60-86de-303e6cebacc1" providerId="AD" clId="Web-{40504D24-3519-B753-708E-ABF8EBE9CE5B}" dt="2020-10-14T19:44:00.049" v="16" actId="1076"/>
        <pc:sldMkLst>
          <pc:docMk/>
          <pc:sldMk cId="3307136024" sldId="329"/>
        </pc:sldMkLst>
        <pc:spChg chg="del">
          <ac:chgData name="christopher.ng@icecube.wisc.edu" userId="S::christopher.ng_icecube.wisc.edu#ext#@uwprod.onmicrosoft.com::322935fa-22f6-4f60-86de-303e6cebacc1" providerId="AD" clId="Web-{40504D24-3519-B753-708E-ABF8EBE9CE5B}" dt="2020-10-14T19:43:49.080" v="11"/>
          <ac:spMkLst>
            <pc:docMk/>
            <pc:sldMk cId="3307136024" sldId="329"/>
            <ac:spMk id="7" creationId="{AA15A3F1-90CC-204A-8DF1-F165141A9E4D}"/>
          </ac:spMkLst>
        </pc:spChg>
        <pc:picChg chg="add mod">
          <ac:chgData name="christopher.ng@icecube.wisc.edu" userId="S::christopher.ng_icecube.wisc.edu#ext#@uwprod.onmicrosoft.com::322935fa-22f6-4f60-86de-303e6cebacc1" providerId="AD" clId="Web-{40504D24-3519-B753-708E-ABF8EBE9CE5B}" dt="2020-10-14T19:44:00.049" v="16" actId="1076"/>
          <ac:picMkLst>
            <pc:docMk/>
            <pc:sldMk cId="3307136024" sldId="329"/>
            <ac:picMk id="3" creationId="{8BC92110-A0FA-472B-AAE2-0AC74F2DD0B3}"/>
          </ac:picMkLst>
        </pc:picChg>
        <pc:picChg chg="del">
          <ac:chgData name="christopher.ng@icecube.wisc.edu" userId="S::christopher.ng_icecube.wisc.edu#ext#@uwprod.onmicrosoft.com::322935fa-22f6-4f60-86de-303e6cebacc1" providerId="AD" clId="Web-{40504D24-3519-B753-708E-ABF8EBE9CE5B}" dt="2020-10-14T19:43:45.565" v="9"/>
          <ac:picMkLst>
            <pc:docMk/>
            <pc:sldMk cId="3307136024" sldId="329"/>
            <ac:picMk id="6" creationId="{6CC5B0C7-BBC2-490B-98FA-4FF1B4D8242F}"/>
          </ac:picMkLst>
        </pc:picChg>
      </pc:sldChg>
    </pc:docChg>
  </pc:docChgLst>
  <pc:docChgLst>
    <pc:chgData name="PERRY W SANDSTROM" userId="S::pwsandst@wisc.edu::76dcfa92-6b54-43a3-9f78-67f01424e5a9" providerId="AD" clId="Web-{745D6ADB-6E9F-AC1B-CF2E-F92E1979FB90}"/>
    <pc:docChg chg="addSld modSld sldOrd">
      <pc:chgData name="PERRY W SANDSTROM" userId="S::pwsandst@wisc.edu::76dcfa92-6b54-43a3-9f78-67f01424e5a9" providerId="AD" clId="Web-{745D6ADB-6E9F-AC1B-CF2E-F92E1979FB90}" dt="2019-02-26T21:47:19.663" v="444"/>
      <pc:docMkLst>
        <pc:docMk/>
      </pc:docMkLst>
      <pc:sldChg chg="addSp delSp modSp ord">
        <pc:chgData name="PERRY W SANDSTROM" userId="S::pwsandst@wisc.edu::76dcfa92-6b54-43a3-9f78-67f01424e5a9" providerId="AD" clId="Web-{745D6ADB-6E9F-AC1B-CF2E-F92E1979FB90}" dt="2019-02-26T21:47:19.663" v="444"/>
        <pc:sldMkLst>
          <pc:docMk/>
          <pc:sldMk cId="2728911870" sldId="281"/>
        </pc:sldMkLst>
        <pc:spChg chg="add mod">
          <ac:chgData name="PERRY W SANDSTROM" userId="S::pwsandst@wisc.edu::76dcfa92-6b54-43a3-9f78-67f01424e5a9" providerId="AD" clId="Web-{745D6ADB-6E9F-AC1B-CF2E-F92E1979FB90}" dt="2019-02-26T21:43:39.585" v="413" actId="20577"/>
          <ac:spMkLst>
            <pc:docMk/>
            <pc:sldMk cId="2728911870" sldId="281"/>
            <ac:spMk id="4" creationId="{8754D0AF-AF3E-4EDC-ADAA-3C179EECB527}"/>
          </ac:spMkLst>
        </pc:spChg>
        <pc:spChg chg="add mod">
          <ac:chgData name="PERRY W SANDSTROM" userId="S::pwsandst@wisc.edu::76dcfa92-6b54-43a3-9f78-67f01424e5a9" providerId="AD" clId="Web-{745D6ADB-6E9F-AC1B-CF2E-F92E1979FB90}" dt="2019-02-26T21:32:55.489" v="199" actId="14100"/>
          <ac:spMkLst>
            <pc:docMk/>
            <pc:sldMk cId="2728911870" sldId="281"/>
            <ac:spMk id="5" creationId="{983C0C26-3563-492B-9A27-F831EAA877AF}"/>
          </ac:spMkLst>
        </pc:spChg>
        <pc:spChg chg="mod">
          <ac:chgData name="PERRY W SANDSTROM" userId="S::pwsandst@wisc.edu::76dcfa92-6b54-43a3-9f78-67f01424e5a9" providerId="AD" clId="Web-{745D6ADB-6E9F-AC1B-CF2E-F92E1979FB90}" dt="2019-02-26T21:25:00.846" v="143" actId="20577"/>
          <ac:spMkLst>
            <pc:docMk/>
            <pc:sldMk cId="2728911870" sldId="281"/>
            <ac:spMk id="6" creationId="{00000000-0000-0000-0000-000000000000}"/>
          </ac:spMkLst>
        </pc:spChg>
        <pc:spChg chg="add mod">
          <ac:chgData name="PERRY W SANDSTROM" userId="S::pwsandst@wisc.edu::76dcfa92-6b54-43a3-9f78-67f01424e5a9" providerId="AD" clId="Web-{745D6ADB-6E9F-AC1B-CF2E-F92E1979FB90}" dt="2019-02-26T21:45:45.554" v="441" actId="20577"/>
          <ac:spMkLst>
            <pc:docMk/>
            <pc:sldMk cId="2728911870" sldId="281"/>
            <ac:spMk id="8" creationId="{37C76095-AE26-4679-8737-B6A67DFC7932}"/>
          </ac:spMkLst>
        </pc:spChg>
        <pc:spChg chg="mod">
          <ac:chgData name="PERRY W SANDSTROM" userId="S::pwsandst@wisc.edu::76dcfa92-6b54-43a3-9f78-67f01424e5a9" providerId="AD" clId="Web-{745D6ADB-6E9F-AC1B-CF2E-F92E1979FB90}" dt="2019-02-26T21:19:16.236" v="29" actId="20577"/>
          <ac:spMkLst>
            <pc:docMk/>
            <pc:sldMk cId="2728911870" sldId="281"/>
            <ac:spMk id="183" creationId="{00000000-0000-0000-0000-000000000000}"/>
          </ac:spMkLst>
        </pc:spChg>
        <pc:spChg chg="del">
          <ac:chgData name="PERRY W SANDSTROM" userId="S::pwsandst@wisc.edu::76dcfa92-6b54-43a3-9f78-67f01424e5a9" providerId="AD" clId="Web-{745D6ADB-6E9F-AC1B-CF2E-F92E1979FB90}" dt="2019-02-26T21:17:18.157" v="0"/>
          <ac:spMkLst>
            <pc:docMk/>
            <pc:sldMk cId="2728911870" sldId="281"/>
            <ac:spMk id="184" creationId="{00000000-0000-0000-0000-000000000000}"/>
          </ac:spMkLst>
        </pc:spChg>
        <pc:cxnChg chg="add mod">
          <ac:chgData name="PERRY W SANDSTROM" userId="S::pwsandst@wisc.edu::76dcfa92-6b54-43a3-9f78-67f01424e5a9" providerId="AD" clId="Web-{745D6ADB-6E9F-AC1B-CF2E-F92E1979FB90}" dt="2019-02-26T21:36:08.505" v="230" actId="14100"/>
          <ac:cxnSpMkLst>
            <pc:docMk/>
            <pc:sldMk cId="2728911870" sldId="281"/>
            <ac:cxnSpMk id="7" creationId="{5A4EE059-E88E-4C65-8C25-51C3CF24506A}"/>
          </ac:cxnSpMkLst>
        </pc:cxnChg>
        <pc:cxnChg chg="add mod">
          <ac:chgData name="PERRY W SANDSTROM" userId="S::pwsandst@wisc.edu::76dcfa92-6b54-43a3-9f78-67f01424e5a9" providerId="AD" clId="Web-{745D6ADB-6E9F-AC1B-CF2E-F92E1979FB90}" dt="2019-02-26T21:36:17.614" v="233" actId="14100"/>
          <ac:cxnSpMkLst>
            <pc:docMk/>
            <pc:sldMk cId="2728911870" sldId="281"/>
            <ac:cxnSpMk id="11" creationId="{9587DCE1-D88B-4408-BD4E-BB27170102C7}"/>
          </ac:cxnSpMkLst>
        </pc:cxnChg>
      </pc:sldChg>
      <pc:sldChg chg="modSp add replId">
        <pc:chgData name="PERRY W SANDSTROM" userId="S::pwsandst@wisc.edu::76dcfa92-6b54-43a3-9f78-67f01424e5a9" providerId="AD" clId="Web-{745D6ADB-6E9F-AC1B-CF2E-F92E1979FB90}" dt="2019-02-26T21:42:22.928" v="405" actId="20577"/>
        <pc:sldMkLst>
          <pc:docMk/>
          <pc:sldMk cId="1746557873" sldId="292"/>
        </pc:sldMkLst>
        <pc:spChg chg="mod">
          <ac:chgData name="PERRY W SANDSTROM" userId="S::pwsandst@wisc.edu::76dcfa92-6b54-43a3-9f78-67f01424e5a9" providerId="AD" clId="Web-{745D6ADB-6E9F-AC1B-CF2E-F92E1979FB90}" dt="2019-02-26T21:42:22.928" v="405" actId="20577"/>
          <ac:spMkLst>
            <pc:docMk/>
            <pc:sldMk cId="1746557873" sldId="292"/>
            <ac:spMk id="6" creationId="{00000000-0000-0000-0000-000000000000}"/>
          </ac:spMkLst>
        </pc:spChg>
        <pc:spChg chg="mod">
          <ac:chgData name="PERRY W SANDSTROM" userId="S::pwsandst@wisc.edu::76dcfa92-6b54-43a3-9f78-67f01424e5a9" providerId="AD" clId="Web-{745D6ADB-6E9F-AC1B-CF2E-F92E1979FB90}" dt="2019-02-26T21:19:02.017" v="27" actId="20577"/>
          <ac:spMkLst>
            <pc:docMk/>
            <pc:sldMk cId="1746557873" sldId="292"/>
            <ac:spMk id="183" creationId="{00000000-0000-0000-0000-000000000000}"/>
          </ac:spMkLst>
        </pc:spChg>
      </pc:sldChg>
    </pc:docChg>
  </pc:docChgLst>
  <pc:docChgLst>
    <pc:chgData name="JOHN L KELLEY" userId="S::jlkelley@wisc.edu::354422fc-542d-4b27-b0a9-21a68bb485c2" providerId="AD" clId="Web-{41CFAC9F-005E-0000-A0E9-44346F316484}"/>
    <pc:docChg chg="modSld">
      <pc:chgData name="JOHN L KELLEY" userId="S::jlkelley@wisc.edu::354422fc-542d-4b27-b0a9-21a68bb485c2" providerId="AD" clId="Web-{41CFAC9F-005E-0000-A0E9-44346F316484}" dt="2021-02-19T15:11:02.832" v="0"/>
      <pc:docMkLst>
        <pc:docMk/>
      </pc:docMkLst>
      <pc:sldChg chg="delSp">
        <pc:chgData name="JOHN L KELLEY" userId="S::jlkelley@wisc.edu::354422fc-542d-4b27-b0a9-21a68bb485c2" providerId="AD" clId="Web-{41CFAC9F-005E-0000-A0E9-44346F316484}" dt="2021-02-19T15:11:02.832" v="0"/>
        <pc:sldMkLst>
          <pc:docMk/>
          <pc:sldMk cId="2998655293" sldId="325"/>
        </pc:sldMkLst>
        <pc:spChg chg="del">
          <ac:chgData name="JOHN L KELLEY" userId="S::jlkelley@wisc.edu::354422fc-542d-4b27-b0a9-21a68bb485c2" providerId="AD" clId="Web-{41CFAC9F-005E-0000-A0E9-44346F316484}" dt="2021-02-19T15:11:02.832" v="0"/>
          <ac:spMkLst>
            <pc:docMk/>
            <pc:sldMk cId="2998655293" sldId="325"/>
            <ac:spMk id="21" creationId="{24B333F2-091C-FE45-B692-FBACFD9E82E1}"/>
          </ac:spMkLst>
        </pc:spChg>
      </pc:sldChg>
    </pc:docChg>
  </pc:docChgLst>
  <pc:docChgLst>
    <pc:chgData name="JOHN L KELLEY" userId="354422fc-542d-4b27-b0a9-21a68bb485c2" providerId="ADAL" clId="{04425265-3ACE-1048-B0C8-D2D9D51D445A}"/>
    <pc:docChg chg="undo custSel addSld modSld">
      <pc:chgData name="JOHN L KELLEY" userId="354422fc-542d-4b27-b0a9-21a68bb485c2" providerId="ADAL" clId="{04425265-3ACE-1048-B0C8-D2D9D51D445A}" dt="2020-10-13T17:16:12.014" v="884" actId="20577"/>
      <pc:docMkLst>
        <pc:docMk/>
      </pc:docMkLst>
      <pc:sldChg chg="addSp delSp modSp mod">
        <pc:chgData name="JOHN L KELLEY" userId="354422fc-542d-4b27-b0a9-21a68bb485c2" providerId="ADAL" clId="{04425265-3ACE-1048-B0C8-D2D9D51D445A}" dt="2020-10-13T17:07:09.619" v="749" actId="1076"/>
        <pc:sldMkLst>
          <pc:docMk/>
          <pc:sldMk cId="1359878885" sldId="289"/>
        </pc:sldMkLst>
        <pc:spChg chg="del">
          <ac:chgData name="JOHN L KELLEY" userId="354422fc-542d-4b27-b0a9-21a68bb485c2" providerId="ADAL" clId="{04425265-3ACE-1048-B0C8-D2D9D51D445A}" dt="2020-10-13T17:06:42.880" v="720" actId="478"/>
          <ac:spMkLst>
            <pc:docMk/>
            <pc:sldMk cId="1359878885" sldId="289"/>
            <ac:spMk id="3" creationId="{00000000-0000-0000-0000-000000000000}"/>
          </ac:spMkLst>
        </pc:spChg>
        <pc:spChg chg="add del mod">
          <ac:chgData name="JOHN L KELLEY" userId="354422fc-542d-4b27-b0a9-21a68bb485c2" providerId="ADAL" clId="{04425265-3ACE-1048-B0C8-D2D9D51D445A}" dt="2020-10-13T17:06:45.127" v="721" actId="478"/>
          <ac:spMkLst>
            <pc:docMk/>
            <pc:sldMk cId="1359878885" sldId="289"/>
            <ac:spMk id="7" creationId="{95AC9019-FF9B-6741-BA5A-4920B628D24A}"/>
          </ac:spMkLst>
        </pc:spChg>
        <pc:spChg chg="add mod">
          <ac:chgData name="JOHN L KELLEY" userId="354422fc-542d-4b27-b0a9-21a68bb485c2" providerId="ADAL" clId="{04425265-3ACE-1048-B0C8-D2D9D51D445A}" dt="2020-10-13T17:07:09.619" v="749" actId="1076"/>
          <ac:spMkLst>
            <pc:docMk/>
            <pc:sldMk cId="1359878885" sldId="289"/>
            <ac:spMk id="11" creationId="{4DFAA973-95A2-7440-BC72-4833A0A88C2F}"/>
          </ac:spMkLst>
        </pc:spChg>
        <pc:picChg chg="add mod">
          <ac:chgData name="JOHN L KELLEY" userId="354422fc-542d-4b27-b0a9-21a68bb485c2" providerId="ADAL" clId="{04425265-3ACE-1048-B0C8-D2D9D51D445A}" dt="2020-10-13T17:06:58.558" v="727" actId="1076"/>
          <ac:picMkLst>
            <pc:docMk/>
            <pc:sldMk cId="1359878885" sldId="289"/>
            <ac:picMk id="10" creationId="{994B0C58-174F-AF47-8556-878B5C5A8C6F}"/>
          </ac:picMkLst>
        </pc:picChg>
      </pc:sldChg>
      <pc:sldChg chg="modSp mod">
        <pc:chgData name="JOHN L KELLEY" userId="354422fc-542d-4b27-b0a9-21a68bb485c2" providerId="ADAL" clId="{04425265-3ACE-1048-B0C8-D2D9D51D445A}" dt="2020-10-13T17:16:12.014" v="884" actId="20577"/>
        <pc:sldMkLst>
          <pc:docMk/>
          <pc:sldMk cId="2118872702" sldId="295"/>
        </pc:sldMkLst>
        <pc:spChg chg="mod">
          <ac:chgData name="JOHN L KELLEY" userId="354422fc-542d-4b27-b0a9-21a68bb485c2" providerId="ADAL" clId="{04425265-3ACE-1048-B0C8-D2D9D51D445A}" dt="2020-10-13T17:16:12.014" v="884" actId="20577"/>
          <ac:spMkLst>
            <pc:docMk/>
            <pc:sldMk cId="2118872702" sldId="295"/>
            <ac:spMk id="3" creationId="{00000000-0000-0000-0000-000000000000}"/>
          </ac:spMkLst>
        </pc:spChg>
      </pc:sldChg>
      <pc:sldChg chg="addSp delSp modSp mod">
        <pc:chgData name="JOHN L KELLEY" userId="354422fc-542d-4b27-b0a9-21a68bb485c2" providerId="ADAL" clId="{04425265-3ACE-1048-B0C8-D2D9D51D445A}" dt="2020-09-09T18:33:17.213" v="24" actId="1076"/>
        <pc:sldMkLst>
          <pc:docMk/>
          <pc:sldMk cId="2398969270" sldId="323"/>
        </pc:sldMkLst>
        <pc:spChg chg="mod">
          <ac:chgData name="JOHN L KELLEY" userId="354422fc-542d-4b27-b0a9-21a68bb485c2" providerId="ADAL" clId="{04425265-3ACE-1048-B0C8-D2D9D51D445A}" dt="2020-09-09T18:32:40.898" v="12" actId="14100"/>
          <ac:spMkLst>
            <pc:docMk/>
            <pc:sldMk cId="2398969270" sldId="323"/>
            <ac:spMk id="2" creationId="{3835BE7C-20C8-465E-A10F-9DD47FCA92D5}"/>
          </ac:spMkLst>
        </pc:spChg>
        <pc:spChg chg="del">
          <ac:chgData name="JOHN L KELLEY" userId="354422fc-542d-4b27-b0a9-21a68bb485c2" providerId="ADAL" clId="{04425265-3ACE-1048-B0C8-D2D9D51D445A}" dt="2020-09-09T18:32:34.409" v="0" actId="478"/>
          <ac:spMkLst>
            <pc:docMk/>
            <pc:sldMk cId="2398969270" sldId="323"/>
            <ac:spMk id="3" creationId="{01F068A5-ED17-440A-A06A-F9F9407A3C53}"/>
          </ac:spMkLst>
        </pc:spChg>
        <pc:spChg chg="add mod">
          <ac:chgData name="JOHN L KELLEY" userId="354422fc-542d-4b27-b0a9-21a68bb485c2" providerId="ADAL" clId="{04425265-3ACE-1048-B0C8-D2D9D51D445A}" dt="2020-09-09T18:33:13.063" v="22" actId="1076"/>
          <ac:spMkLst>
            <pc:docMk/>
            <pc:sldMk cId="2398969270" sldId="323"/>
            <ac:spMk id="8" creationId="{B13082E7-E333-C24F-8BDD-109831CE0B46}"/>
          </ac:spMkLst>
        </pc:spChg>
        <pc:spChg chg="add mod">
          <ac:chgData name="JOHN L KELLEY" userId="354422fc-542d-4b27-b0a9-21a68bb485c2" providerId="ADAL" clId="{04425265-3ACE-1048-B0C8-D2D9D51D445A}" dt="2020-09-09T18:33:13.063" v="22" actId="1076"/>
          <ac:spMkLst>
            <pc:docMk/>
            <pc:sldMk cId="2398969270" sldId="323"/>
            <ac:spMk id="9" creationId="{3D451159-DDCD-9248-9A59-47ABEE220D21}"/>
          </ac:spMkLst>
        </pc:spChg>
        <pc:spChg chg="add mod">
          <ac:chgData name="JOHN L KELLEY" userId="354422fc-542d-4b27-b0a9-21a68bb485c2" providerId="ADAL" clId="{04425265-3ACE-1048-B0C8-D2D9D51D445A}" dt="2020-09-09T18:32:51.838" v="15" actId="164"/>
          <ac:spMkLst>
            <pc:docMk/>
            <pc:sldMk cId="2398969270" sldId="323"/>
            <ac:spMk id="10" creationId="{9867B22F-E756-074E-B6AA-48D3BACBEE1B}"/>
          </ac:spMkLst>
        </pc:spChg>
        <pc:spChg chg="add mod">
          <ac:chgData name="JOHN L KELLEY" userId="354422fc-542d-4b27-b0a9-21a68bb485c2" providerId="ADAL" clId="{04425265-3ACE-1048-B0C8-D2D9D51D445A}" dt="2020-09-09T18:33:17.213" v="24" actId="1076"/>
          <ac:spMkLst>
            <pc:docMk/>
            <pc:sldMk cId="2398969270" sldId="323"/>
            <ac:spMk id="11" creationId="{BFF76A26-733B-5D4C-9BC6-4F6815154642}"/>
          </ac:spMkLst>
        </pc:spChg>
        <pc:spChg chg="add mod">
          <ac:chgData name="JOHN L KELLEY" userId="354422fc-542d-4b27-b0a9-21a68bb485c2" providerId="ADAL" clId="{04425265-3ACE-1048-B0C8-D2D9D51D445A}" dt="2020-09-09T18:33:13.063" v="22" actId="1076"/>
          <ac:spMkLst>
            <pc:docMk/>
            <pc:sldMk cId="2398969270" sldId="323"/>
            <ac:spMk id="12" creationId="{ED708C9E-0E72-9647-B982-5C9BA5A705A7}"/>
          </ac:spMkLst>
        </pc:spChg>
        <pc:grpChg chg="add mod">
          <ac:chgData name="JOHN L KELLEY" userId="354422fc-542d-4b27-b0a9-21a68bb485c2" providerId="ADAL" clId="{04425265-3ACE-1048-B0C8-D2D9D51D445A}" dt="2020-09-09T18:33:14.243" v="23" actId="1076"/>
          <ac:grpSpMkLst>
            <pc:docMk/>
            <pc:sldMk cId="2398969270" sldId="323"/>
            <ac:grpSpMk id="13" creationId="{ACB413D6-EE92-AB4B-BAC8-169A0472F4A0}"/>
          </ac:grpSpMkLst>
        </pc:grpChg>
        <pc:picChg chg="add mod">
          <ac:chgData name="JOHN L KELLEY" userId="354422fc-542d-4b27-b0a9-21a68bb485c2" providerId="ADAL" clId="{04425265-3ACE-1048-B0C8-D2D9D51D445A}" dt="2020-09-09T18:32:51.838" v="15" actId="164"/>
          <ac:picMkLst>
            <pc:docMk/>
            <pc:sldMk cId="2398969270" sldId="323"/>
            <ac:picMk id="6" creationId="{B019D3F9-E9CD-3A4B-8805-36494ED0609B}"/>
          </ac:picMkLst>
        </pc:picChg>
        <pc:picChg chg="add mod">
          <ac:chgData name="JOHN L KELLEY" userId="354422fc-542d-4b27-b0a9-21a68bb485c2" providerId="ADAL" clId="{04425265-3ACE-1048-B0C8-D2D9D51D445A}" dt="2020-09-09T18:33:13.063" v="22" actId="1076"/>
          <ac:picMkLst>
            <pc:docMk/>
            <pc:sldMk cId="2398969270" sldId="323"/>
            <ac:picMk id="7" creationId="{389BB3C6-F3E2-6F42-A232-33711E5384AA}"/>
          </ac:picMkLst>
        </pc:picChg>
      </pc:sldChg>
      <pc:sldChg chg="addSp delSp modSp add mod">
        <pc:chgData name="JOHN L KELLEY" userId="354422fc-542d-4b27-b0a9-21a68bb485c2" providerId="ADAL" clId="{04425265-3ACE-1048-B0C8-D2D9D51D445A}" dt="2020-09-09T18:35:12.751" v="115" actId="1076"/>
        <pc:sldMkLst>
          <pc:docMk/>
          <pc:sldMk cId="1480015205" sldId="324"/>
        </pc:sldMkLst>
        <pc:spChg chg="mod">
          <ac:chgData name="JOHN L KELLEY" userId="354422fc-542d-4b27-b0a9-21a68bb485c2" providerId="ADAL" clId="{04425265-3ACE-1048-B0C8-D2D9D51D445A}" dt="2020-09-09T18:34:12.530" v="65" actId="20577"/>
          <ac:spMkLst>
            <pc:docMk/>
            <pc:sldMk cId="1480015205" sldId="324"/>
            <ac:spMk id="2" creationId="{40F0387B-8AF2-DF4F-A482-196BBF90F791}"/>
          </ac:spMkLst>
        </pc:spChg>
        <pc:spChg chg="del">
          <ac:chgData name="JOHN L KELLEY" userId="354422fc-542d-4b27-b0a9-21a68bb485c2" providerId="ADAL" clId="{04425265-3ACE-1048-B0C8-D2D9D51D445A}" dt="2020-09-09T18:33:40.116" v="45" actId="478"/>
          <ac:spMkLst>
            <pc:docMk/>
            <pc:sldMk cId="1480015205" sldId="324"/>
            <ac:spMk id="3" creationId="{C008906D-5749-E74B-B489-2218C6721D35}"/>
          </ac:spMkLst>
        </pc:spChg>
        <pc:spChg chg="add mod">
          <ac:chgData name="JOHN L KELLEY" userId="354422fc-542d-4b27-b0a9-21a68bb485c2" providerId="ADAL" clId="{04425265-3ACE-1048-B0C8-D2D9D51D445A}" dt="2020-09-09T18:34:07.975" v="48" actId="1076"/>
          <ac:spMkLst>
            <pc:docMk/>
            <pc:sldMk cId="1480015205" sldId="324"/>
            <ac:spMk id="8" creationId="{C7DA4247-5FE9-E84C-A53F-A2FF57C9968D}"/>
          </ac:spMkLst>
        </pc:spChg>
        <pc:spChg chg="add mod">
          <ac:chgData name="JOHN L KELLEY" userId="354422fc-542d-4b27-b0a9-21a68bb485c2" providerId="ADAL" clId="{04425265-3ACE-1048-B0C8-D2D9D51D445A}" dt="2020-09-09T18:34:07.975" v="48" actId="1076"/>
          <ac:spMkLst>
            <pc:docMk/>
            <pc:sldMk cId="1480015205" sldId="324"/>
            <ac:spMk id="10" creationId="{CB1F0D31-C4A6-F24E-9B09-75AFFBA4E799}"/>
          </ac:spMkLst>
        </pc:spChg>
        <pc:spChg chg="add mod">
          <ac:chgData name="JOHN L KELLEY" userId="354422fc-542d-4b27-b0a9-21a68bb485c2" providerId="ADAL" clId="{04425265-3ACE-1048-B0C8-D2D9D51D445A}" dt="2020-09-09T18:34:07.975" v="48" actId="1076"/>
          <ac:spMkLst>
            <pc:docMk/>
            <pc:sldMk cId="1480015205" sldId="324"/>
            <ac:spMk id="14" creationId="{4D64EA04-422D-B446-9EF6-BE4CE10A92AB}"/>
          </ac:spMkLst>
        </pc:spChg>
        <pc:spChg chg="add mod">
          <ac:chgData name="JOHN L KELLEY" userId="354422fc-542d-4b27-b0a9-21a68bb485c2" providerId="ADAL" clId="{04425265-3ACE-1048-B0C8-D2D9D51D445A}" dt="2020-09-09T18:34:07.975" v="48" actId="1076"/>
          <ac:spMkLst>
            <pc:docMk/>
            <pc:sldMk cId="1480015205" sldId="324"/>
            <ac:spMk id="15" creationId="{322CFBA3-70A1-974F-B228-5F3CB8D92BB8}"/>
          </ac:spMkLst>
        </pc:spChg>
        <pc:spChg chg="add mod">
          <ac:chgData name="JOHN L KELLEY" userId="354422fc-542d-4b27-b0a9-21a68bb485c2" providerId="ADAL" clId="{04425265-3ACE-1048-B0C8-D2D9D51D445A}" dt="2020-09-09T18:34:07.975" v="48" actId="1076"/>
          <ac:spMkLst>
            <pc:docMk/>
            <pc:sldMk cId="1480015205" sldId="324"/>
            <ac:spMk id="16" creationId="{BE942E88-B930-0846-AE02-83DF6C2C3B34}"/>
          </ac:spMkLst>
        </pc:spChg>
        <pc:spChg chg="add mod">
          <ac:chgData name="JOHN L KELLEY" userId="354422fc-542d-4b27-b0a9-21a68bb485c2" providerId="ADAL" clId="{04425265-3ACE-1048-B0C8-D2D9D51D445A}" dt="2020-09-09T18:35:12.751" v="115" actId="1076"/>
          <ac:spMkLst>
            <pc:docMk/>
            <pc:sldMk cId="1480015205" sldId="324"/>
            <ac:spMk id="17" creationId="{3508F165-004A-0941-85A9-E1B5DD58BB42}"/>
          </ac:spMkLst>
        </pc:spChg>
        <pc:spChg chg="add mod">
          <ac:chgData name="JOHN L KELLEY" userId="354422fc-542d-4b27-b0a9-21a68bb485c2" providerId="ADAL" clId="{04425265-3ACE-1048-B0C8-D2D9D51D445A}" dt="2020-09-09T18:34:07.975" v="48" actId="1076"/>
          <ac:spMkLst>
            <pc:docMk/>
            <pc:sldMk cId="1480015205" sldId="324"/>
            <ac:spMk id="20" creationId="{5A859383-7A75-EC4E-8511-BF265A72D515}"/>
          </ac:spMkLst>
        </pc:spChg>
        <pc:picChg chg="add mod">
          <ac:chgData name="JOHN L KELLEY" userId="354422fc-542d-4b27-b0a9-21a68bb485c2" providerId="ADAL" clId="{04425265-3ACE-1048-B0C8-D2D9D51D445A}" dt="2020-09-09T18:34:07.975" v="48" actId="1076"/>
          <ac:picMkLst>
            <pc:docMk/>
            <pc:sldMk cId="1480015205" sldId="324"/>
            <ac:picMk id="6" creationId="{7643D152-4510-2049-8C8E-5D41D0384BC0}"/>
          </ac:picMkLst>
        </pc:picChg>
        <pc:picChg chg="add mod">
          <ac:chgData name="JOHN L KELLEY" userId="354422fc-542d-4b27-b0a9-21a68bb485c2" providerId="ADAL" clId="{04425265-3ACE-1048-B0C8-D2D9D51D445A}" dt="2020-09-09T18:34:07.975" v="48" actId="1076"/>
          <ac:picMkLst>
            <pc:docMk/>
            <pc:sldMk cId="1480015205" sldId="324"/>
            <ac:picMk id="18" creationId="{7E66B9E1-B10D-9144-84B5-EA52E57E741B}"/>
          </ac:picMkLst>
        </pc:picChg>
        <pc:cxnChg chg="add mod">
          <ac:chgData name="JOHN L KELLEY" userId="354422fc-542d-4b27-b0a9-21a68bb485c2" providerId="ADAL" clId="{04425265-3ACE-1048-B0C8-D2D9D51D445A}" dt="2020-09-09T18:34:07.975" v="48" actId="1076"/>
          <ac:cxnSpMkLst>
            <pc:docMk/>
            <pc:sldMk cId="1480015205" sldId="324"/>
            <ac:cxnSpMk id="7" creationId="{AA923718-2C9D-EC45-8371-E8F75ACFF1C3}"/>
          </ac:cxnSpMkLst>
        </pc:cxnChg>
        <pc:cxnChg chg="add mod">
          <ac:chgData name="JOHN L KELLEY" userId="354422fc-542d-4b27-b0a9-21a68bb485c2" providerId="ADAL" clId="{04425265-3ACE-1048-B0C8-D2D9D51D445A}" dt="2020-09-09T18:34:07.975" v="48" actId="1076"/>
          <ac:cxnSpMkLst>
            <pc:docMk/>
            <pc:sldMk cId="1480015205" sldId="324"/>
            <ac:cxnSpMk id="9" creationId="{B5FF1873-125B-4A4C-ACDB-40711B598B37}"/>
          </ac:cxnSpMkLst>
        </pc:cxnChg>
        <pc:cxnChg chg="add mod">
          <ac:chgData name="JOHN L KELLEY" userId="354422fc-542d-4b27-b0a9-21a68bb485c2" providerId="ADAL" clId="{04425265-3ACE-1048-B0C8-D2D9D51D445A}" dt="2020-09-09T18:34:07.975" v="48" actId="1076"/>
          <ac:cxnSpMkLst>
            <pc:docMk/>
            <pc:sldMk cId="1480015205" sldId="324"/>
            <ac:cxnSpMk id="11" creationId="{9EE9CDB8-12DE-664C-A965-911115C4992E}"/>
          </ac:cxnSpMkLst>
        </pc:cxnChg>
        <pc:cxnChg chg="add mod">
          <ac:chgData name="JOHN L KELLEY" userId="354422fc-542d-4b27-b0a9-21a68bb485c2" providerId="ADAL" clId="{04425265-3ACE-1048-B0C8-D2D9D51D445A}" dt="2020-09-09T18:34:07.975" v="48" actId="1076"/>
          <ac:cxnSpMkLst>
            <pc:docMk/>
            <pc:sldMk cId="1480015205" sldId="324"/>
            <ac:cxnSpMk id="12" creationId="{72C301A2-4EF8-6749-84F5-C2D740619C42}"/>
          </ac:cxnSpMkLst>
        </pc:cxnChg>
        <pc:cxnChg chg="add mod">
          <ac:chgData name="JOHN L KELLEY" userId="354422fc-542d-4b27-b0a9-21a68bb485c2" providerId="ADAL" clId="{04425265-3ACE-1048-B0C8-D2D9D51D445A}" dt="2020-09-09T18:34:07.975" v="48" actId="1076"/>
          <ac:cxnSpMkLst>
            <pc:docMk/>
            <pc:sldMk cId="1480015205" sldId="324"/>
            <ac:cxnSpMk id="13" creationId="{492D89FF-6E9B-9145-8DD5-A373D56F0889}"/>
          </ac:cxnSpMkLst>
        </pc:cxnChg>
        <pc:cxnChg chg="add mod">
          <ac:chgData name="JOHN L KELLEY" userId="354422fc-542d-4b27-b0a9-21a68bb485c2" providerId="ADAL" clId="{04425265-3ACE-1048-B0C8-D2D9D51D445A}" dt="2020-09-09T18:34:07.975" v="48" actId="1076"/>
          <ac:cxnSpMkLst>
            <pc:docMk/>
            <pc:sldMk cId="1480015205" sldId="324"/>
            <ac:cxnSpMk id="19" creationId="{7D170F7C-923A-B24B-A725-6E666819142A}"/>
          </ac:cxnSpMkLst>
        </pc:cxnChg>
      </pc:sldChg>
      <pc:sldChg chg="addSp delSp modSp add mod">
        <pc:chgData name="JOHN L KELLEY" userId="354422fc-542d-4b27-b0a9-21a68bb485c2" providerId="ADAL" clId="{04425265-3ACE-1048-B0C8-D2D9D51D445A}" dt="2020-10-13T16:08:57.272" v="338" actId="20577"/>
        <pc:sldMkLst>
          <pc:docMk/>
          <pc:sldMk cId="2998655293" sldId="325"/>
        </pc:sldMkLst>
        <pc:spChg chg="mod">
          <ac:chgData name="JOHN L KELLEY" userId="354422fc-542d-4b27-b0a9-21a68bb485c2" providerId="ADAL" clId="{04425265-3ACE-1048-B0C8-D2D9D51D445A}" dt="2020-09-09T18:34:32.982" v="105" actId="14100"/>
          <ac:spMkLst>
            <pc:docMk/>
            <pc:sldMk cId="2998655293" sldId="325"/>
            <ac:spMk id="2" creationId="{A5EAF344-BD33-AE4C-8190-45B49AA1B974}"/>
          </ac:spMkLst>
        </pc:spChg>
        <pc:spChg chg="mod">
          <ac:chgData name="JOHN L KELLEY" userId="354422fc-542d-4b27-b0a9-21a68bb485c2" providerId="ADAL" clId="{04425265-3ACE-1048-B0C8-D2D9D51D445A}" dt="2020-10-13T15:56:12.275" v="236" actId="20577"/>
          <ac:spMkLst>
            <pc:docMk/>
            <pc:sldMk cId="2998655293" sldId="325"/>
            <ac:spMk id="3" creationId="{733FB79D-2732-47C6-BCDA-BB0A1302386D}"/>
          </ac:spMkLst>
        </pc:spChg>
        <pc:spChg chg="del">
          <ac:chgData name="JOHN L KELLEY" userId="354422fc-542d-4b27-b0a9-21a68bb485c2" providerId="ADAL" clId="{04425265-3ACE-1048-B0C8-D2D9D51D445A}" dt="2020-09-09T18:34:34.706" v="106" actId="478"/>
          <ac:spMkLst>
            <pc:docMk/>
            <pc:sldMk cId="2998655293" sldId="325"/>
            <ac:spMk id="3" creationId="{A1E26699-4B6A-9B49-B940-F384F783F44C}"/>
          </ac:spMkLst>
        </pc:spChg>
        <pc:spChg chg="add mod">
          <ac:chgData name="JOHN L KELLEY" userId="354422fc-542d-4b27-b0a9-21a68bb485c2" providerId="ADAL" clId="{04425265-3ACE-1048-B0C8-D2D9D51D445A}" dt="2020-09-09T18:35:09.476" v="114" actId="1076"/>
          <ac:spMkLst>
            <pc:docMk/>
            <pc:sldMk cId="2998655293" sldId="325"/>
            <ac:spMk id="7" creationId="{24A5A66C-182C-1D48-A048-D9553F556B71}"/>
          </ac:spMkLst>
        </pc:spChg>
        <pc:spChg chg="add mod">
          <ac:chgData name="JOHN L KELLEY" userId="354422fc-542d-4b27-b0a9-21a68bb485c2" providerId="ADAL" clId="{04425265-3ACE-1048-B0C8-D2D9D51D445A}" dt="2020-09-09T18:34:52.030" v="108" actId="1076"/>
          <ac:spMkLst>
            <pc:docMk/>
            <pc:sldMk cId="2998655293" sldId="325"/>
            <ac:spMk id="9" creationId="{5F3433C4-BCD8-754B-98AB-9646493FD1E3}"/>
          </ac:spMkLst>
        </pc:spChg>
        <pc:spChg chg="add mod">
          <ac:chgData name="JOHN L KELLEY" userId="354422fc-542d-4b27-b0a9-21a68bb485c2" providerId="ADAL" clId="{04425265-3ACE-1048-B0C8-D2D9D51D445A}" dt="2020-09-09T18:34:52.030" v="108" actId="1076"/>
          <ac:spMkLst>
            <pc:docMk/>
            <pc:sldMk cId="2998655293" sldId="325"/>
            <ac:spMk id="11" creationId="{5407B536-C112-AF48-9654-BCA958C5DA0E}"/>
          </ac:spMkLst>
        </pc:spChg>
        <pc:spChg chg="add mod">
          <ac:chgData name="JOHN L KELLEY" userId="354422fc-542d-4b27-b0a9-21a68bb485c2" providerId="ADAL" clId="{04425265-3ACE-1048-B0C8-D2D9D51D445A}" dt="2020-09-09T18:34:52.030" v="108" actId="1076"/>
          <ac:spMkLst>
            <pc:docMk/>
            <pc:sldMk cId="2998655293" sldId="325"/>
            <ac:spMk id="14" creationId="{39A943B3-3EA9-9848-BA13-986B1F7217F7}"/>
          </ac:spMkLst>
        </pc:spChg>
        <pc:spChg chg="add mod">
          <ac:chgData name="JOHN L KELLEY" userId="354422fc-542d-4b27-b0a9-21a68bb485c2" providerId="ADAL" clId="{04425265-3ACE-1048-B0C8-D2D9D51D445A}" dt="2020-10-13T16:02:10.040" v="247" actId="20577"/>
          <ac:spMkLst>
            <pc:docMk/>
            <pc:sldMk cId="2998655293" sldId="325"/>
            <ac:spMk id="17" creationId="{A3737532-8204-364D-9A19-F9917766A7C3}"/>
          </ac:spMkLst>
        </pc:spChg>
        <pc:spChg chg="add mod">
          <ac:chgData name="JOHN L KELLEY" userId="354422fc-542d-4b27-b0a9-21a68bb485c2" providerId="ADAL" clId="{04425265-3ACE-1048-B0C8-D2D9D51D445A}" dt="2020-10-13T16:02:44.089" v="255" actId="20577"/>
          <ac:spMkLst>
            <pc:docMk/>
            <pc:sldMk cId="2998655293" sldId="325"/>
            <ac:spMk id="20" creationId="{B0608EE4-9C6A-8E4E-AE8B-46D9D0CA867E}"/>
          </ac:spMkLst>
        </pc:spChg>
        <pc:spChg chg="add mod">
          <ac:chgData name="JOHN L KELLEY" userId="354422fc-542d-4b27-b0a9-21a68bb485c2" providerId="ADAL" clId="{04425265-3ACE-1048-B0C8-D2D9D51D445A}" dt="2020-10-13T16:08:57.272" v="338" actId="20577"/>
          <ac:spMkLst>
            <pc:docMk/>
            <pc:sldMk cId="2998655293" sldId="325"/>
            <ac:spMk id="21" creationId="{24B333F2-091C-FE45-B692-FBACFD9E82E1}"/>
          </ac:spMkLst>
        </pc:spChg>
        <pc:picChg chg="add mod">
          <ac:chgData name="JOHN L KELLEY" userId="354422fc-542d-4b27-b0a9-21a68bb485c2" providerId="ADAL" clId="{04425265-3ACE-1048-B0C8-D2D9D51D445A}" dt="2020-09-09T18:34:52.030" v="108" actId="1076"/>
          <ac:picMkLst>
            <pc:docMk/>
            <pc:sldMk cId="2998655293" sldId="325"/>
            <ac:picMk id="6" creationId="{995C3EDD-B654-3147-A394-2D8B6A80D8B1}"/>
          </ac:picMkLst>
        </pc:picChg>
        <pc:picChg chg="add mod">
          <ac:chgData name="JOHN L KELLEY" userId="354422fc-542d-4b27-b0a9-21a68bb485c2" providerId="ADAL" clId="{04425265-3ACE-1048-B0C8-D2D9D51D445A}" dt="2020-09-09T18:34:52.030" v="108" actId="1076"/>
          <ac:picMkLst>
            <pc:docMk/>
            <pc:sldMk cId="2998655293" sldId="325"/>
            <ac:picMk id="12" creationId="{635654E4-74BC-8D42-A1AD-7E0F6F146692}"/>
          </ac:picMkLst>
        </pc:picChg>
        <pc:cxnChg chg="add mod">
          <ac:chgData name="JOHN L KELLEY" userId="354422fc-542d-4b27-b0a9-21a68bb485c2" providerId="ADAL" clId="{04425265-3ACE-1048-B0C8-D2D9D51D445A}" dt="2020-09-09T18:34:52.030" v="108" actId="1076"/>
          <ac:cxnSpMkLst>
            <pc:docMk/>
            <pc:sldMk cId="2998655293" sldId="325"/>
            <ac:cxnSpMk id="8" creationId="{7C33A359-3623-ED43-BD2E-708BE9BD985B}"/>
          </ac:cxnSpMkLst>
        </pc:cxnChg>
        <pc:cxnChg chg="add mod">
          <ac:chgData name="JOHN L KELLEY" userId="354422fc-542d-4b27-b0a9-21a68bb485c2" providerId="ADAL" clId="{04425265-3ACE-1048-B0C8-D2D9D51D445A}" dt="2020-09-09T18:34:52.030" v="108" actId="1076"/>
          <ac:cxnSpMkLst>
            <pc:docMk/>
            <pc:sldMk cId="2998655293" sldId="325"/>
            <ac:cxnSpMk id="10" creationId="{A07E8F24-7FE7-AB47-ADB1-925E8FDA4766}"/>
          </ac:cxnSpMkLst>
        </pc:cxnChg>
        <pc:cxnChg chg="add mod">
          <ac:chgData name="JOHN L KELLEY" userId="354422fc-542d-4b27-b0a9-21a68bb485c2" providerId="ADAL" clId="{04425265-3ACE-1048-B0C8-D2D9D51D445A}" dt="2020-09-09T18:34:52.030" v="108" actId="1076"/>
          <ac:cxnSpMkLst>
            <pc:docMk/>
            <pc:sldMk cId="2998655293" sldId="325"/>
            <ac:cxnSpMk id="13" creationId="{C537040D-332F-A04E-AA04-0B554EE8C781}"/>
          </ac:cxnSpMkLst>
        </pc:cxnChg>
        <pc:cxnChg chg="add mod">
          <ac:chgData name="JOHN L KELLEY" userId="354422fc-542d-4b27-b0a9-21a68bb485c2" providerId="ADAL" clId="{04425265-3ACE-1048-B0C8-D2D9D51D445A}" dt="2020-10-13T16:01:03.053" v="239" actId="14100"/>
          <ac:cxnSpMkLst>
            <pc:docMk/>
            <pc:sldMk cId="2998655293" sldId="325"/>
            <ac:cxnSpMk id="15" creationId="{4432622C-6031-944A-ABEA-44258AEA046F}"/>
          </ac:cxnSpMkLst>
        </pc:cxnChg>
        <pc:cxnChg chg="add mod">
          <ac:chgData name="JOHN L KELLEY" userId="354422fc-542d-4b27-b0a9-21a68bb485c2" providerId="ADAL" clId="{04425265-3ACE-1048-B0C8-D2D9D51D445A}" dt="2020-10-13T16:02:22.950" v="250" actId="14100"/>
          <ac:cxnSpMkLst>
            <pc:docMk/>
            <pc:sldMk cId="2998655293" sldId="325"/>
            <ac:cxnSpMk id="18" creationId="{E6E7AE94-16BD-1D49-A455-DE680A728A1C}"/>
          </ac:cxnSpMkLst>
        </pc:cxnChg>
      </pc:sldChg>
      <pc:sldChg chg="addSp delSp modSp add mod">
        <pc:chgData name="JOHN L KELLEY" userId="354422fc-542d-4b27-b0a9-21a68bb485c2" providerId="ADAL" clId="{04425265-3ACE-1048-B0C8-D2D9D51D445A}" dt="2020-10-13T16:33:30.881" v="658" actId="1076"/>
        <pc:sldMkLst>
          <pc:docMk/>
          <pc:sldMk cId="760179645" sldId="326"/>
        </pc:sldMkLst>
        <pc:spChg chg="mod">
          <ac:chgData name="JOHN L KELLEY" userId="354422fc-542d-4b27-b0a9-21a68bb485c2" providerId="ADAL" clId="{04425265-3ACE-1048-B0C8-D2D9D51D445A}" dt="2020-09-09T18:35:32.056" v="139" actId="20577"/>
          <ac:spMkLst>
            <pc:docMk/>
            <pc:sldMk cId="760179645" sldId="326"/>
            <ac:spMk id="2" creationId="{239565A9-484E-1341-96E4-F2C3A636F024}"/>
          </ac:spMkLst>
        </pc:spChg>
        <pc:spChg chg="del">
          <ac:chgData name="JOHN L KELLEY" userId="354422fc-542d-4b27-b0a9-21a68bb485c2" providerId="ADAL" clId="{04425265-3ACE-1048-B0C8-D2D9D51D445A}" dt="2020-09-09T18:35:34.715" v="140" actId="478"/>
          <ac:spMkLst>
            <pc:docMk/>
            <pc:sldMk cId="760179645" sldId="326"/>
            <ac:spMk id="3" creationId="{6A9918A6-B9E0-7845-884B-23684C94F2B2}"/>
          </ac:spMkLst>
        </pc:spChg>
        <pc:spChg chg="add del mod">
          <ac:chgData name="JOHN L KELLEY" userId="354422fc-542d-4b27-b0a9-21a68bb485c2" providerId="ADAL" clId="{04425265-3ACE-1048-B0C8-D2D9D51D445A}" dt="2020-09-09T18:35:39.430" v="142"/>
          <ac:spMkLst>
            <pc:docMk/>
            <pc:sldMk cId="760179645" sldId="326"/>
            <ac:spMk id="7" creationId="{AF3FC20B-4F10-AA44-99C2-463D9C46C15F}"/>
          </ac:spMkLst>
        </pc:spChg>
        <pc:spChg chg="add del mod">
          <ac:chgData name="JOHN L KELLEY" userId="354422fc-542d-4b27-b0a9-21a68bb485c2" providerId="ADAL" clId="{04425265-3ACE-1048-B0C8-D2D9D51D445A}" dt="2020-09-09T18:35:39.430" v="142"/>
          <ac:spMkLst>
            <pc:docMk/>
            <pc:sldMk cId="760179645" sldId="326"/>
            <ac:spMk id="9" creationId="{A157F646-6D15-3543-91DD-56ED78B4A5C2}"/>
          </ac:spMkLst>
        </pc:spChg>
        <pc:spChg chg="add del mod">
          <ac:chgData name="JOHN L KELLEY" userId="354422fc-542d-4b27-b0a9-21a68bb485c2" providerId="ADAL" clId="{04425265-3ACE-1048-B0C8-D2D9D51D445A}" dt="2020-09-09T18:35:39.430" v="142"/>
          <ac:spMkLst>
            <pc:docMk/>
            <pc:sldMk cId="760179645" sldId="326"/>
            <ac:spMk id="11" creationId="{4FFDF2E2-C98D-8440-91DB-9B296842F041}"/>
          </ac:spMkLst>
        </pc:spChg>
        <pc:spChg chg="add del mod">
          <ac:chgData name="JOHN L KELLEY" userId="354422fc-542d-4b27-b0a9-21a68bb485c2" providerId="ADAL" clId="{04425265-3ACE-1048-B0C8-D2D9D51D445A}" dt="2020-09-09T18:35:39.430" v="142"/>
          <ac:spMkLst>
            <pc:docMk/>
            <pc:sldMk cId="760179645" sldId="326"/>
            <ac:spMk id="14" creationId="{C93A2EBA-E715-D04B-844B-CCC2DD7D6CA2}"/>
          </ac:spMkLst>
        </pc:spChg>
        <pc:graphicFrameChg chg="add mod modGraphic">
          <ac:chgData name="JOHN L KELLEY" userId="354422fc-542d-4b27-b0a9-21a68bb485c2" providerId="ADAL" clId="{04425265-3ACE-1048-B0C8-D2D9D51D445A}" dt="2020-10-13T16:33:30.881" v="658" actId="1076"/>
          <ac:graphicFrameMkLst>
            <pc:docMk/>
            <pc:sldMk cId="760179645" sldId="326"/>
            <ac:graphicFrameMk id="15" creationId="{66A83FD1-7CA8-A14A-8A62-E12D83763CAE}"/>
          </ac:graphicFrameMkLst>
        </pc:graphicFrameChg>
        <pc:picChg chg="add del mod">
          <ac:chgData name="JOHN L KELLEY" userId="354422fc-542d-4b27-b0a9-21a68bb485c2" providerId="ADAL" clId="{04425265-3ACE-1048-B0C8-D2D9D51D445A}" dt="2020-09-09T18:35:39.430" v="142"/>
          <ac:picMkLst>
            <pc:docMk/>
            <pc:sldMk cId="760179645" sldId="326"/>
            <ac:picMk id="6" creationId="{564CA3B0-3759-F14B-B4E3-91B73C8A09E0}"/>
          </ac:picMkLst>
        </pc:picChg>
        <pc:picChg chg="add del mod">
          <ac:chgData name="JOHN L KELLEY" userId="354422fc-542d-4b27-b0a9-21a68bb485c2" providerId="ADAL" clId="{04425265-3ACE-1048-B0C8-D2D9D51D445A}" dt="2020-09-09T18:35:39.430" v="142"/>
          <ac:picMkLst>
            <pc:docMk/>
            <pc:sldMk cId="760179645" sldId="326"/>
            <ac:picMk id="12" creationId="{4F67F47F-EF44-E348-AC58-AAF61DFC70DD}"/>
          </ac:picMkLst>
        </pc:picChg>
        <pc:cxnChg chg="add del mod">
          <ac:chgData name="JOHN L KELLEY" userId="354422fc-542d-4b27-b0a9-21a68bb485c2" providerId="ADAL" clId="{04425265-3ACE-1048-B0C8-D2D9D51D445A}" dt="2020-09-09T18:35:39.430" v="142"/>
          <ac:cxnSpMkLst>
            <pc:docMk/>
            <pc:sldMk cId="760179645" sldId="326"/>
            <ac:cxnSpMk id="8" creationId="{9D442A1D-F9E6-D941-A2D2-9D0C0944854B}"/>
          </ac:cxnSpMkLst>
        </pc:cxnChg>
        <pc:cxnChg chg="add del mod">
          <ac:chgData name="JOHN L KELLEY" userId="354422fc-542d-4b27-b0a9-21a68bb485c2" providerId="ADAL" clId="{04425265-3ACE-1048-B0C8-D2D9D51D445A}" dt="2020-09-09T18:35:39.430" v="142"/>
          <ac:cxnSpMkLst>
            <pc:docMk/>
            <pc:sldMk cId="760179645" sldId="326"/>
            <ac:cxnSpMk id="10" creationId="{B16466FA-4887-5647-ABAF-9CF11F776947}"/>
          </ac:cxnSpMkLst>
        </pc:cxnChg>
        <pc:cxnChg chg="add del mod">
          <ac:chgData name="JOHN L KELLEY" userId="354422fc-542d-4b27-b0a9-21a68bb485c2" providerId="ADAL" clId="{04425265-3ACE-1048-B0C8-D2D9D51D445A}" dt="2020-09-09T18:35:39.430" v="142"/>
          <ac:cxnSpMkLst>
            <pc:docMk/>
            <pc:sldMk cId="760179645" sldId="326"/>
            <ac:cxnSpMk id="13" creationId="{F261B068-4DBE-7641-8987-8B4C9F09265B}"/>
          </ac:cxnSpMkLst>
        </pc:cxnChg>
      </pc:sldChg>
      <pc:sldChg chg="addSp delSp modSp add mod">
        <pc:chgData name="JOHN L KELLEY" userId="354422fc-542d-4b27-b0a9-21a68bb485c2" providerId="ADAL" clId="{04425265-3ACE-1048-B0C8-D2D9D51D445A}" dt="2020-10-13T16:16:41.026" v="416" actId="1076"/>
        <pc:sldMkLst>
          <pc:docMk/>
          <pc:sldMk cId="1093702712" sldId="327"/>
        </pc:sldMkLst>
        <pc:spChg chg="mod">
          <ac:chgData name="JOHN L KELLEY" userId="354422fc-542d-4b27-b0a9-21a68bb485c2" providerId="ADAL" clId="{04425265-3ACE-1048-B0C8-D2D9D51D445A}" dt="2020-09-09T18:36:44.313" v="185" actId="14100"/>
          <ac:spMkLst>
            <pc:docMk/>
            <pc:sldMk cId="1093702712" sldId="327"/>
            <ac:spMk id="2" creationId="{80E78193-178B-D040-8EE0-277091C5E01C}"/>
          </ac:spMkLst>
        </pc:spChg>
        <pc:spChg chg="del">
          <ac:chgData name="JOHN L KELLEY" userId="354422fc-542d-4b27-b0a9-21a68bb485c2" providerId="ADAL" clId="{04425265-3ACE-1048-B0C8-D2D9D51D445A}" dt="2020-09-09T18:36:46.027" v="186" actId="478"/>
          <ac:spMkLst>
            <pc:docMk/>
            <pc:sldMk cId="1093702712" sldId="327"/>
            <ac:spMk id="3" creationId="{621DCA80-9EC7-6A49-B37D-15EF280A6E56}"/>
          </ac:spMkLst>
        </pc:spChg>
        <pc:spChg chg="mod">
          <ac:chgData name="JOHN L KELLEY" userId="354422fc-542d-4b27-b0a9-21a68bb485c2" providerId="ADAL" clId="{04425265-3ACE-1048-B0C8-D2D9D51D445A}" dt="2020-10-13T16:16:38.720" v="415" actId="1076"/>
          <ac:spMkLst>
            <pc:docMk/>
            <pc:sldMk cId="1093702712" sldId="327"/>
            <ac:spMk id="6" creationId="{B17312CC-26B2-4235-9F7E-3EC39AC7676D}"/>
          </ac:spMkLst>
        </pc:spChg>
        <pc:spChg chg="add mod">
          <ac:chgData name="JOHN L KELLEY" userId="354422fc-542d-4b27-b0a9-21a68bb485c2" providerId="ADAL" clId="{04425265-3ACE-1048-B0C8-D2D9D51D445A}" dt="2020-09-09T18:37:39.148" v="196" actId="1076"/>
          <ac:spMkLst>
            <pc:docMk/>
            <pc:sldMk cId="1093702712" sldId="327"/>
            <ac:spMk id="7" creationId="{3131A259-3496-E54A-BDDE-18FB63622B15}"/>
          </ac:spMkLst>
        </pc:spChg>
        <pc:spChg chg="mod">
          <ac:chgData name="JOHN L KELLEY" userId="354422fc-542d-4b27-b0a9-21a68bb485c2" providerId="ADAL" clId="{04425265-3ACE-1048-B0C8-D2D9D51D445A}" dt="2020-10-13T16:16:41.026" v="416" actId="1076"/>
          <ac:spMkLst>
            <pc:docMk/>
            <pc:sldMk cId="1093702712" sldId="327"/>
            <ac:spMk id="7" creationId="{4A2C65CE-29ED-4BBF-AE2A-F2F62349A8BF}"/>
          </ac:spMkLst>
        </pc:spChg>
        <pc:spChg chg="add mod">
          <ac:chgData name="JOHN L KELLEY" userId="354422fc-542d-4b27-b0a9-21a68bb485c2" providerId="ADAL" clId="{04425265-3ACE-1048-B0C8-D2D9D51D445A}" dt="2020-09-09T18:37:42.872" v="198" actId="1076"/>
          <ac:spMkLst>
            <pc:docMk/>
            <pc:sldMk cId="1093702712" sldId="327"/>
            <ac:spMk id="8" creationId="{DF25B3A3-05CE-EA4D-B7A4-01652818A262}"/>
          </ac:spMkLst>
        </pc:spChg>
        <pc:picChg chg="del">
          <ac:chgData name="JOHN L KELLEY" userId="354422fc-542d-4b27-b0a9-21a68bb485c2" providerId="ADAL" clId="{04425265-3ACE-1048-B0C8-D2D9D51D445A}" dt="2020-10-13T16:15:57.728" v="406" actId="478"/>
          <ac:picMkLst>
            <pc:docMk/>
            <pc:sldMk cId="1093702712" sldId="327"/>
            <ac:picMk id="3" creationId="{BD925550-3DD5-44E0-B921-99D3AD466323}"/>
          </ac:picMkLst>
        </pc:picChg>
        <pc:picChg chg="add mod modCrop">
          <ac:chgData name="JOHN L KELLEY" userId="354422fc-542d-4b27-b0a9-21a68bb485c2" providerId="ADAL" clId="{04425265-3ACE-1048-B0C8-D2D9D51D445A}" dt="2020-09-09T18:37:03.327" v="190" actId="1076"/>
          <ac:picMkLst>
            <pc:docMk/>
            <pc:sldMk cId="1093702712" sldId="327"/>
            <ac:picMk id="6" creationId="{60253DBE-09C0-A142-8C4B-2CCEBDE7F638}"/>
          </ac:picMkLst>
        </pc:picChg>
        <pc:picChg chg="add mod">
          <ac:chgData name="JOHN L KELLEY" userId="354422fc-542d-4b27-b0a9-21a68bb485c2" providerId="ADAL" clId="{04425265-3ACE-1048-B0C8-D2D9D51D445A}" dt="2020-10-13T16:16:31.426" v="414" actId="1076"/>
          <ac:picMkLst>
            <pc:docMk/>
            <pc:sldMk cId="1093702712" sldId="327"/>
            <ac:picMk id="9" creationId="{832BF2CB-EB9E-E148-B343-BAB416882D43}"/>
          </ac:picMkLst>
        </pc:picChg>
      </pc:sldChg>
      <pc:sldChg chg="addSp modSp mod">
        <pc:chgData name="JOHN L KELLEY" userId="354422fc-542d-4b27-b0a9-21a68bb485c2" providerId="ADAL" clId="{04425265-3ACE-1048-B0C8-D2D9D51D445A}" dt="2020-10-13T16:42:43.926" v="683" actId="1076"/>
        <pc:sldMkLst>
          <pc:docMk/>
          <pc:sldMk cId="1138704371" sldId="328"/>
        </pc:sldMkLst>
        <pc:spChg chg="add mod">
          <ac:chgData name="JOHN L KELLEY" userId="354422fc-542d-4b27-b0a9-21a68bb485c2" providerId="ADAL" clId="{04425265-3ACE-1048-B0C8-D2D9D51D445A}" dt="2020-10-13T16:42:43.926" v="683" actId="1076"/>
          <ac:spMkLst>
            <pc:docMk/>
            <pc:sldMk cId="1138704371" sldId="328"/>
            <ac:spMk id="3" creationId="{DF864511-19D8-844A-8F27-B13D6FD1DB5B}"/>
          </ac:spMkLst>
        </pc:spChg>
      </pc:sldChg>
      <pc:sldChg chg="addSp modSp mod">
        <pc:chgData name="JOHN L KELLEY" userId="354422fc-542d-4b27-b0a9-21a68bb485c2" providerId="ADAL" clId="{04425265-3ACE-1048-B0C8-D2D9D51D445A}" dt="2020-10-13T17:02:40.373" v="701" actId="1076"/>
        <pc:sldMkLst>
          <pc:docMk/>
          <pc:sldMk cId="3307136024" sldId="329"/>
        </pc:sldMkLst>
        <pc:spChg chg="add mod">
          <ac:chgData name="JOHN L KELLEY" userId="354422fc-542d-4b27-b0a9-21a68bb485c2" providerId="ADAL" clId="{04425265-3ACE-1048-B0C8-D2D9D51D445A}" dt="2020-10-13T17:02:40.373" v="701" actId="1076"/>
          <ac:spMkLst>
            <pc:docMk/>
            <pc:sldMk cId="3307136024" sldId="329"/>
            <ac:spMk id="7" creationId="{AA15A3F1-90CC-204A-8DF1-F165141A9E4D}"/>
          </ac:spMkLst>
        </pc:spChg>
      </pc:sldChg>
      <pc:sldChg chg="modSp mod">
        <pc:chgData name="JOHN L KELLEY" userId="354422fc-542d-4b27-b0a9-21a68bb485c2" providerId="ADAL" clId="{04425265-3ACE-1048-B0C8-D2D9D51D445A}" dt="2020-10-13T17:03:14.339" v="719" actId="313"/>
        <pc:sldMkLst>
          <pc:docMk/>
          <pc:sldMk cId="3027606494" sldId="331"/>
        </pc:sldMkLst>
        <pc:spChg chg="mod">
          <ac:chgData name="JOHN L KELLEY" userId="354422fc-542d-4b27-b0a9-21a68bb485c2" providerId="ADAL" clId="{04425265-3ACE-1048-B0C8-D2D9D51D445A}" dt="2020-10-13T17:03:14.339" v="719" actId="313"/>
          <ac:spMkLst>
            <pc:docMk/>
            <pc:sldMk cId="3027606494" sldId="331"/>
            <ac:spMk id="3" creationId="{9EB3E771-8438-4B9B-81FD-8585C1225BD1}"/>
          </ac:spMkLst>
        </pc:spChg>
      </pc:sldChg>
      <pc:sldChg chg="addSp delSp modSp mod">
        <pc:chgData name="JOHN L KELLEY" userId="354422fc-542d-4b27-b0a9-21a68bb485c2" providerId="ADAL" clId="{04425265-3ACE-1048-B0C8-D2D9D51D445A}" dt="2020-10-13T16:17:59.551" v="424" actId="1076"/>
        <pc:sldMkLst>
          <pc:docMk/>
          <pc:sldMk cId="3391298043" sldId="332"/>
        </pc:sldMkLst>
        <pc:picChg chg="del">
          <ac:chgData name="JOHN L KELLEY" userId="354422fc-542d-4b27-b0a9-21a68bb485c2" providerId="ADAL" clId="{04425265-3ACE-1048-B0C8-D2D9D51D445A}" dt="2020-10-13T16:17:17.982" v="421" actId="478"/>
          <ac:picMkLst>
            <pc:docMk/>
            <pc:sldMk cId="3391298043" sldId="332"/>
            <ac:picMk id="6" creationId="{DAEBFBBD-A71E-4078-BF6F-FCBE602DD30A}"/>
          </ac:picMkLst>
        </pc:picChg>
        <pc:picChg chg="add mod">
          <ac:chgData name="JOHN L KELLEY" userId="354422fc-542d-4b27-b0a9-21a68bb485c2" providerId="ADAL" clId="{04425265-3ACE-1048-B0C8-D2D9D51D445A}" dt="2020-10-13T16:17:59.551" v="424" actId="1076"/>
          <ac:picMkLst>
            <pc:docMk/>
            <pc:sldMk cId="3391298043" sldId="332"/>
            <ac:picMk id="7" creationId="{2C73B826-C536-3C44-9284-DCA2A6C3FAF8}"/>
          </ac:picMkLst>
        </pc:picChg>
      </pc:sldChg>
      <pc:sldChg chg="addSp delSp modSp add mod">
        <pc:chgData name="JOHN L KELLEY" userId="354422fc-542d-4b27-b0a9-21a68bb485c2" providerId="ADAL" clId="{04425265-3ACE-1048-B0C8-D2D9D51D445A}" dt="2020-10-13T16:35:39.354" v="659" actId="20577"/>
        <pc:sldMkLst>
          <pc:docMk/>
          <pc:sldMk cId="1766746996" sldId="335"/>
        </pc:sldMkLst>
        <pc:spChg chg="mod">
          <ac:chgData name="JOHN L KELLEY" userId="354422fc-542d-4b27-b0a9-21a68bb485c2" providerId="ADAL" clId="{04425265-3ACE-1048-B0C8-D2D9D51D445A}" dt="2020-10-13T16:18:17.601" v="456" actId="20577"/>
          <ac:spMkLst>
            <pc:docMk/>
            <pc:sldMk cId="1766746996" sldId="335"/>
            <ac:spMk id="2" creationId="{50DBF14F-985C-CD4F-89CE-0C299ECAB21A}"/>
          </ac:spMkLst>
        </pc:spChg>
        <pc:spChg chg="del">
          <ac:chgData name="JOHN L KELLEY" userId="354422fc-542d-4b27-b0a9-21a68bb485c2" providerId="ADAL" clId="{04425265-3ACE-1048-B0C8-D2D9D51D445A}" dt="2020-10-13T16:18:28.174" v="457" actId="478"/>
          <ac:spMkLst>
            <pc:docMk/>
            <pc:sldMk cId="1766746996" sldId="335"/>
            <ac:spMk id="3" creationId="{867D7188-E4F4-9141-90DC-EC7815987121}"/>
          </ac:spMkLst>
        </pc:spChg>
        <pc:spChg chg="add del mod">
          <ac:chgData name="JOHN L KELLEY" userId="354422fc-542d-4b27-b0a9-21a68bb485c2" providerId="ADAL" clId="{04425265-3ACE-1048-B0C8-D2D9D51D445A}" dt="2020-10-13T16:29:02.956" v="583" actId="478"/>
          <ac:spMkLst>
            <pc:docMk/>
            <pc:sldMk cId="1766746996" sldId="335"/>
            <ac:spMk id="14" creationId="{BEAD5B4D-C7D0-5847-A926-F2675E63687B}"/>
          </ac:spMkLst>
        </pc:spChg>
        <pc:spChg chg="add del mod">
          <ac:chgData name="JOHN L KELLEY" userId="354422fc-542d-4b27-b0a9-21a68bb485c2" providerId="ADAL" clId="{04425265-3ACE-1048-B0C8-D2D9D51D445A}" dt="2020-10-13T16:29:00.482" v="582" actId="478"/>
          <ac:spMkLst>
            <pc:docMk/>
            <pc:sldMk cId="1766746996" sldId="335"/>
            <ac:spMk id="37" creationId="{ACEF04F3-E3D3-5C42-93BF-B0C388EA9228}"/>
          </ac:spMkLst>
        </pc:spChg>
        <pc:spChg chg="add mod">
          <ac:chgData name="JOHN L KELLEY" userId="354422fc-542d-4b27-b0a9-21a68bb485c2" providerId="ADAL" clId="{04425265-3ACE-1048-B0C8-D2D9D51D445A}" dt="2020-10-13T16:26:41.332" v="552" actId="207"/>
          <ac:spMkLst>
            <pc:docMk/>
            <pc:sldMk cId="1766746996" sldId="335"/>
            <ac:spMk id="40" creationId="{22ACAF9C-8C8F-8048-AF3F-57EC1E63CB8F}"/>
          </ac:spMkLst>
        </pc:spChg>
        <pc:spChg chg="add mod">
          <ac:chgData name="JOHN L KELLEY" userId="354422fc-542d-4b27-b0a9-21a68bb485c2" providerId="ADAL" clId="{04425265-3ACE-1048-B0C8-D2D9D51D445A}" dt="2020-10-13T16:28:08.968" v="566" actId="207"/>
          <ac:spMkLst>
            <pc:docMk/>
            <pc:sldMk cId="1766746996" sldId="335"/>
            <ac:spMk id="47" creationId="{C58CD52F-0350-7B4E-9BCE-9F2EE7A29C69}"/>
          </ac:spMkLst>
        </pc:spChg>
        <pc:spChg chg="add mod">
          <ac:chgData name="JOHN L KELLEY" userId="354422fc-542d-4b27-b0a9-21a68bb485c2" providerId="ADAL" clId="{04425265-3ACE-1048-B0C8-D2D9D51D445A}" dt="2020-10-13T16:30:36.600" v="601" actId="207"/>
          <ac:spMkLst>
            <pc:docMk/>
            <pc:sldMk cId="1766746996" sldId="335"/>
            <ac:spMk id="54" creationId="{27C2FF4F-B3F0-2046-86DB-B8E6968253F8}"/>
          </ac:spMkLst>
        </pc:spChg>
        <pc:spChg chg="add mod">
          <ac:chgData name="JOHN L KELLEY" userId="354422fc-542d-4b27-b0a9-21a68bb485c2" providerId="ADAL" clId="{04425265-3ACE-1048-B0C8-D2D9D51D445A}" dt="2020-10-13T16:35:39.354" v="659" actId="20577"/>
          <ac:spMkLst>
            <pc:docMk/>
            <pc:sldMk cId="1766746996" sldId="335"/>
            <ac:spMk id="55" creationId="{BF883C4E-B8C5-B645-9AE3-D978A87B42F8}"/>
          </ac:spMkLst>
        </pc:spChg>
        <pc:picChg chg="add mod">
          <ac:chgData name="JOHN L KELLEY" userId="354422fc-542d-4b27-b0a9-21a68bb485c2" providerId="ADAL" clId="{04425265-3ACE-1048-B0C8-D2D9D51D445A}" dt="2020-10-13T16:32:04.648" v="646" actId="1076"/>
          <ac:picMkLst>
            <pc:docMk/>
            <pc:sldMk cId="1766746996" sldId="335"/>
            <ac:picMk id="6" creationId="{CB15544C-C7F6-C640-8134-77EF982C61BC}"/>
          </ac:picMkLst>
        </pc:picChg>
        <pc:cxnChg chg="add">
          <ac:chgData name="JOHN L KELLEY" userId="354422fc-542d-4b27-b0a9-21a68bb485c2" providerId="ADAL" clId="{04425265-3ACE-1048-B0C8-D2D9D51D445A}" dt="2020-10-13T16:18:48.706" v="460" actId="11529"/>
          <ac:cxnSpMkLst>
            <pc:docMk/>
            <pc:sldMk cId="1766746996" sldId="335"/>
            <ac:cxnSpMk id="8" creationId="{FE7A47FB-FCEB-764A-9205-BBE5E3E3E022}"/>
          </ac:cxnSpMkLst>
        </pc:cxnChg>
        <pc:cxnChg chg="add del mod">
          <ac:chgData name="JOHN L KELLEY" userId="354422fc-542d-4b27-b0a9-21a68bb485c2" providerId="ADAL" clId="{04425265-3ACE-1048-B0C8-D2D9D51D445A}" dt="2020-10-13T16:19:20.506" v="465" actId="478"/>
          <ac:cxnSpMkLst>
            <pc:docMk/>
            <pc:sldMk cId="1766746996" sldId="335"/>
            <ac:cxnSpMk id="9" creationId="{BA2AF9E0-919B-9C4B-848C-60848BC2351F}"/>
          </ac:cxnSpMkLst>
        </pc:cxnChg>
        <pc:cxnChg chg="add mod">
          <ac:chgData name="JOHN L KELLEY" userId="354422fc-542d-4b27-b0a9-21a68bb485c2" providerId="ADAL" clId="{04425265-3ACE-1048-B0C8-D2D9D51D445A}" dt="2020-10-13T16:20:01.369" v="478" actId="692"/>
          <ac:cxnSpMkLst>
            <pc:docMk/>
            <pc:sldMk cId="1766746996" sldId="335"/>
            <ac:cxnSpMk id="13" creationId="{A1ED209D-1D4F-9340-95F8-653F1D55BB59}"/>
          </ac:cxnSpMkLst>
        </pc:cxnChg>
        <pc:cxnChg chg="add mod">
          <ac:chgData name="JOHN L KELLEY" userId="354422fc-542d-4b27-b0a9-21a68bb485c2" providerId="ADAL" clId="{04425265-3ACE-1048-B0C8-D2D9D51D445A}" dt="2020-10-13T16:25:58.674" v="541" actId="692"/>
          <ac:cxnSpMkLst>
            <pc:docMk/>
            <pc:sldMk cId="1766746996" sldId="335"/>
            <ac:cxnSpMk id="15" creationId="{1CB8AFE2-F948-B749-9D83-EA450C9FB9BF}"/>
          </ac:cxnSpMkLst>
        </pc:cxnChg>
        <pc:cxnChg chg="add mod">
          <ac:chgData name="JOHN L KELLEY" userId="354422fc-542d-4b27-b0a9-21a68bb485c2" providerId="ADAL" clId="{04425265-3ACE-1048-B0C8-D2D9D51D445A}" dt="2020-10-13T16:25:58.674" v="541" actId="692"/>
          <ac:cxnSpMkLst>
            <pc:docMk/>
            <pc:sldMk cId="1766746996" sldId="335"/>
            <ac:cxnSpMk id="24" creationId="{10BD4486-C7C9-8C4C-9A4A-736CFC8ED6E2}"/>
          </ac:cxnSpMkLst>
        </pc:cxnChg>
        <pc:cxnChg chg="add del mod">
          <ac:chgData name="JOHN L KELLEY" userId="354422fc-542d-4b27-b0a9-21a68bb485c2" providerId="ADAL" clId="{04425265-3ACE-1048-B0C8-D2D9D51D445A}" dt="2020-10-13T16:23:04.517" v="504" actId="478"/>
          <ac:cxnSpMkLst>
            <pc:docMk/>
            <pc:sldMk cId="1766746996" sldId="335"/>
            <ac:cxnSpMk id="28" creationId="{8EA641D0-F526-3D42-85AD-2A42F5BB9F86}"/>
          </ac:cxnSpMkLst>
        </pc:cxnChg>
        <pc:cxnChg chg="add del mod">
          <ac:chgData name="JOHN L KELLEY" userId="354422fc-542d-4b27-b0a9-21a68bb485c2" providerId="ADAL" clId="{04425265-3ACE-1048-B0C8-D2D9D51D445A}" dt="2020-10-13T16:23:54.017" v="514" actId="478"/>
          <ac:cxnSpMkLst>
            <pc:docMk/>
            <pc:sldMk cId="1766746996" sldId="335"/>
            <ac:cxnSpMk id="34" creationId="{D356D400-A75F-E948-AE9E-8CB673AB853D}"/>
          </ac:cxnSpMkLst>
        </pc:cxnChg>
        <pc:cxnChg chg="add mod">
          <ac:chgData name="JOHN L KELLEY" userId="354422fc-542d-4b27-b0a9-21a68bb485c2" providerId="ADAL" clId="{04425265-3ACE-1048-B0C8-D2D9D51D445A}" dt="2020-10-13T16:25:15.416" v="530" actId="692"/>
          <ac:cxnSpMkLst>
            <pc:docMk/>
            <pc:sldMk cId="1766746996" sldId="335"/>
            <ac:cxnSpMk id="36" creationId="{DECB194C-CED9-B043-90EE-05DBF75EEF7D}"/>
          </ac:cxnSpMkLst>
        </pc:cxnChg>
        <pc:cxnChg chg="add del">
          <ac:chgData name="JOHN L KELLEY" userId="354422fc-542d-4b27-b0a9-21a68bb485c2" providerId="ADAL" clId="{04425265-3ACE-1048-B0C8-D2D9D51D445A}" dt="2020-10-13T16:25:08.065" v="521" actId="478"/>
          <ac:cxnSpMkLst>
            <pc:docMk/>
            <pc:sldMk cId="1766746996" sldId="335"/>
            <ac:cxnSpMk id="39" creationId="{964A62C6-15BE-9146-BF2D-EABF6849BFBE}"/>
          </ac:cxnSpMkLst>
        </pc:cxnChg>
        <pc:cxnChg chg="add del">
          <ac:chgData name="JOHN L KELLEY" userId="354422fc-542d-4b27-b0a9-21a68bb485c2" providerId="ADAL" clId="{04425265-3ACE-1048-B0C8-D2D9D51D445A}" dt="2020-10-13T16:26:55.289" v="554" actId="478"/>
          <ac:cxnSpMkLst>
            <pc:docMk/>
            <pc:sldMk cId="1766746996" sldId="335"/>
            <ac:cxnSpMk id="42" creationId="{1273825A-727E-9D4E-9309-529C7D46023E}"/>
          </ac:cxnSpMkLst>
        </pc:cxnChg>
        <pc:cxnChg chg="add del">
          <ac:chgData name="JOHN L KELLEY" userId="354422fc-542d-4b27-b0a9-21a68bb485c2" providerId="ADAL" clId="{04425265-3ACE-1048-B0C8-D2D9D51D445A}" dt="2020-10-13T16:27:18.425" v="556" actId="478"/>
          <ac:cxnSpMkLst>
            <pc:docMk/>
            <pc:sldMk cId="1766746996" sldId="335"/>
            <ac:cxnSpMk id="44" creationId="{ADFED067-8A1F-B14B-9EAA-205CAB609E2F}"/>
          </ac:cxnSpMkLst>
        </pc:cxnChg>
        <pc:cxnChg chg="add del">
          <ac:chgData name="JOHN L KELLEY" userId="354422fc-542d-4b27-b0a9-21a68bb485c2" providerId="ADAL" clId="{04425265-3ACE-1048-B0C8-D2D9D51D445A}" dt="2020-10-13T16:27:30.311" v="558" actId="478"/>
          <ac:cxnSpMkLst>
            <pc:docMk/>
            <pc:sldMk cId="1766746996" sldId="335"/>
            <ac:cxnSpMk id="46" creationId="{5555B795-0A56-6B49-B621-9FFF44AB58FE}"/>
          </ac:cxnSpMkLst>
        </pc:cxnChg>
        <pc:cxnChg chg="add mod">
          <ac:chgData name="JOHN L KELLEY" userId="354422fc-542d-4b27-b0a9-21a68bb485c2" providerId="ADAL" clId="{04425265-3ACE-1048-B0C8-D2D9D51D445A}" dt="2020-10-13T16:30:09.583" v="596" actId="692"/>
          <ac:cxnSpMkLst>
            <pc:docMk/>
            <pc:sldMk cId="1766746996" sldId="335"/>
            <ac:cxnSpMk id="49" creationId="{EC46AC07-635D-2146-AEAA-0FAACEAF732F}"/>
          </ac:cxnSpMkLst>
        </pc:cxnChg>
        <pc:cxnChg chg="add mod">
          <ac:chgData name="JOHN L KELLEY" userId="354422fc-542d-4b27-b0a9-21a68bb485c2" providerId="ADAL" clId="{04425265-3ACE-1048-B0C8-D2D9D51D445A}" dt="2020-10-13T16:30:09.583" v="596" actId="692"/>
          <ac:cxnSpMkLst>
            <pc:docMk/>
            <pc:sldMk cId="1766746996" sldId="335"/>
            <ac:cxnSpMk id="51" creationId="{56FE074C-84F7-B542-BD45-03B4B4C1EE11}"/>
          </ac:cxnSpMkLst>
        </pc:cxnChg>
        <pc:cxnChg chg="add del">
          <ac:chgData name="JOHN L KELLEY" userId="354422fc-542d-4b27-b0a9-21a68bb485c2" providerId="ADAL" clId="{04425265-3ACE-1048-B0C8-D2D9D51D445A}" dt="2020-10-13T16:29:44.996" v="586" actId="478"/>
          <ac:cxnSpMkLst>
            <pc:docMk/>
            <pc:sldMk cId="1766746996" sldId="335"/>
            <ac:cxnSpMk id="53" creationId="{48B44826-06A5-F04D-986F-A230874B17B3}"/>
          </ac:cxnSpMkLst>
        </pc:cxnChg>
      </pc:sldChg>
    </pc:docChg>
  </pc:docChgLst>
  <pc:docChgLst>
    <pc:chgData name="PERRY W SANDSTROM" userId="S::pwsandst@wisc.edu::76dcfa92-6b54-43a3-9f78-67f01424e5a9" providerId="AD" clId="Web-{91C47BE4-B26C-3DD0-B7DE-241E866A2CB7}"/>
    <pc:docChg chg="modSld">
      <pc:chgData name="PERRY W SANDSTROM" userId="S::pwsandst@wisc.edu::76dcfa92-6b54-43a3-9f78-67f01424e5a9" providerId="AD" clId="Web-{91C47BE4-B26C-3DD0-B7DE-241E866A2CB7}" dt="2019-03-10T15:01:18.829" v="11" actId="20577"/>
      <pc:docMkLst>
        <pc:docMk/>
      </pc:docMkLst>
      <pc:sldChg chg="modSp">
        <pc:chgData name="PERRY W SANDSTROM" userId="S::pwsandst@wisc.edu::76dcfa92-6b54-43a3-9f78-67f01424e5a9" providerId="AD" clId="Web-{91C47BE4-B26C-3DD0-B7DE-241E866A2CB7}" dt="2019-03-10T15:01:18.829" v="10" actId="20577"/>
        <pc:sldMkLst>
          <pc:docMk/>
          <pc:sldMk cId="0" sldId="256"/>
        </pc:sldMkLst>
        <pc:spChg chg="mod">
          <ac:chgData name="PERRY W SANDSTROM" userId="S::pwsandst@wisc.edu::76dcfa92-6b54-43a3-9f78-67f01424e5a9" providerId="AD" clId="Web-{91C47BE4-B26C-3DD0-B7DE-241E866A2CB7}" dt="2019-03-10T15:01:18.829" v="10" actId="20577"/>
          <ac:spMkLst>
            <pc:docMk/>
            <pc:sldMk cId="0" sldId="256"/>
            <ac:spMk id="6" creationId="{00000000-0000-0000-0000-000000000000}"/>
          </ac:spMkLst>
        </pc:spChg>
      </pc:sldChg>
    </pc:docChg>
  </pc:docChgLst>
  <pc:docChgLst>
    <pc:chgData name="JOHN L KELLEY" userId="S::jlkelley@wisc.edu::354422fc-542d-4b27-b0a9-21a68bb485c2" providerId="AD" clId="Web-{67F2BB26-231C-AFDE-85CD-BEC77401FA36}"/>
    <pc:docChg chg="modSld">
      <pc:chgData name="JOHN L KELLEY" userId="S::jlkelley@wisc.edu::354422fc-542d-4b27-b0a9-21a68bb485c2" providerId="AD" clId="Web-{67F2BB26-231C-AFDE-85CD-BEC77401FA36}" dt="2020-09-16T18:04:00.723" v="1" actId="688"/>
      <pc:docMkLst>
        <pc:docMk/>
      </pc:docMkLst>
      <pc:sldChg chg="modSp">
        <pc:chgData name="JOHN L KELLEY" userId="S::jlkelley@wisc.edu::354422fc-542d-4b27-b0a9-21a68bb485c2" providerId="AD" clId="Web-{67F2BB26-231C-AFDE-85CD-BEC77401FA36}" dt="2020-09-16T18:04:00.723" v="1" actId="688"/>
        <pc:sldMkLst>
          <pc:docMk/>
          <pc:sldMk cId="1093702712" sldId="327"/>
        </pc:sldMkLst>
        <pc:picChg chg="mod">
          <ac:chgData name="JOHN L KELLEY" userId="S::jlkelley@wisc.edu::354422fc-542d-4b27-b0a9-21a68bb485c2" providerId="AD" clId="Web-{67F2BB26-231C-AFDE-85CD-BEC77401FA36}" dt="2020-09-16T18:04:00.723" v="1" actId="688"/>
          <ac:picMkLst>
            <pc:docMk/>
            <pc:sldMk cId="1093702712" sldId="327"/>
            <ac:picMk id="6" creationId="{60253DBE-09C0-A142-8C4B-2CCEBDE7F638}"/>
          </ac:picMkLst>
        </pc:picChg>
      </pc:sldChg>
    </pc:docChg>
  </pc:docChgLst>
  <pc:docChgLst>
    <pc:chgData name="PERRY W SANDSTROM" userId="S::pwsandst@wisc.edu::76dcfa92-6b54-43a3-9f78-67f01424e5a9" providerId="AD" clId="Web-{A0925FB6-B2BF-070B-AB9B-F7BBF7B524A7}"/>
    <pc:docChg chg="addSld modSld">
      <pc:chgData name="PERRY W SANDSTROM" userId="S::pwsandst@wisc.edu::76dcfa92-6b54-43a3-9f78-67f01424e5a9" providerId="AD" clId="Web-{A0925FB6-B2BF-070B-AB9B-F7BBF7B524A7}" dt="2019-02-26T22:12:01.512" v="274" actId="1076"/>
      <pc:docMkLst>
        <pc:docMk/>
      </pc:docMkLst>
      <pc:sldChg chg="modSp">
        <pc:chgData name="PERRY W SANDSTROM" userId="S::pwsandst@wisc.edu::76dcfa92-6b54-43a3-9f78-67f01424e5a9" providerId="AD" clId="Web-{A0925FB6-B2BF-070B-AB9B-F7BBF7B524A7}" dt="2019-02-26T22:12:01.512" v="274" actId="1076"/>
        <pc:sldMkLst>
          <pc:docMk/>
          <pc:sldMk cId="2728911870" sldId="281"/>
        </pc:sldMkLst>
        <pc:spChg chg="mod">
          <ac:chgData name="PERRY W SANDSTROM" userId="S::pwsandst@wisc.edu::76dcfa92-6b54-43a3-9f78-67f01424e5a9" providerId="AD" clId="Web-{A0925FB6-B2BF-070B-AB9B-F7BBF7B524A7}" dt="2019-02-26T21:50:12.430" v="35" actId="20577"/>
          <ac:spMkLst>
            <pc:docMk/>
            <pc:sldMk cId="2728911870" sldId="281"/>
            <ac:spMk id="4" creationId="{8754D0AF-AF3E-4EDC-ADAA-3C179EECB527}"/>
          </ac:spMkLst>
        </pc:spChg>
        <pc:spChg chg="mod">
          <ac:chgData name="PERRY W SANDSTROM" userId="S::pwsandst@wisc.edu::76dcfa92-6b54-43a3-9f78-67f01424e5a9" providerId="AD" clId="Web-{A0925FB6-B2BF-070B-AB9B-F7BBF7B524A7}" dt="2019-02-26T22:12:01.512" v="274" actId="1076"/>
          <ac:spMkLst>
            <pc:docMk/>
            <pc:sldMk cId="2728911870" sldId="281"/>
            <ac:spMk id="5" creationId="{983C0C26-3563-492B-9A27-F831EAA877AF}"/>
          </ac:spMkLst>
        </pc:spChg>
        <pc:spChg chg="mod">
          <ac:chgData name="PERRY W SANDSTROM" userId="S::pwsandst@wisc.edu::76dcfa92-6b54-43a3-9f78-67f01424e5a9" providerId="AD" clId="Web-{A0925FB6-B2BF-070B-AB9B-F7BBF7B524A7}" dt="2019-02-26T22:11:54.559" v="272" actId="1076"/>
          <ac:spMkLst>
            <pc:docMk/>
            <pc:sldMk cId="2728911870" sldId="281"/>
            <ac:spMk id="8" creationId="{37C76095-AE26-4679-8737-B6A67DFC7932}"/>
          </ac:spMkLst>
        </pc:spChg>
        <pc:spChg chg="mod">
          <ac:chgData name="PERRY W SANDSTROM" userId="S::pwsandst@wisc.edu::76dcfa92-6b54-43a3-9f78-67f01424e5a9" providerId="AD" clId="Web-{A0925FB6-B2BF-070B-AB9B-F7BBF7B524A7}" dt="2019-02-26T21:52:32.962" v="48" actId="20577"/>
          <ac:spMkLst>
            <pc:docMk/>
            <pc:sldMk cId="2728911870" sldId="281"/>
            <ac:spMk id="183" creationId="{00000000-0000-0000-0000-000000000000}"/>
          </ac:spMkLst>
        </pc:spChg>
      </pc:sldChg>
      <pc:sldChg chg="modSp">
        <pc:chgData name="PERRY W SANDSTROM" userId="S::pwsandst@wisc.edu::76dcfa92-6b54-43a3-9f78-67f01424e5a9" providerId="AD" clId="Web-{A0925FB6-B2BF-070B-AB9B-F7BBF7B524A7}" dt="2019-02-26T22:09:53.746" v="221" actId="20577"/>
        <pc:sldMkLst>
          <pc:docMk/>
          <pc:sldMk cId="1746557873" sldId="292"/>
        </pc:sldMkLst>
        <pc:spChg chg="mod">
          <ac:chgData name="PERRY W SANDSTROM" userId="S::pwsandst@wisc.edu::76dcfa92-6b54-43a3-9f78-67f01424e5a9" providerId="AD" clId="Web-{A0925FB6-B2BF-070B-AB9B-F7BBF7B524A7}" dt="2019-02-26T22:09:45.106" v="216" actId="20577"/>
          <ac:spMkLst>
            <pc:docMk/>
            <pc:sldMk cId="1746557873" sldId="292"/>
            <ac:spMk id="4" creationId="{8754D0AF-AF3E-4EDC-ADAA-3C179EECB527}"/>
          </ac:spMkLst>
        </pc:spChg>
        <pc:spChg chg="mod">
          <ac:chgData name="PERRY W SANDSTROM" userId="S::pwsandst@wisc.edu::76dcfa92-6b54-43a3-9f78-67f01424e5a9" providerId="AD" clId="Web-{A0925FB6-B2BF-070B-AB9B-F7BBF7B524A7}" dt="2019-02-26T22:09:53.746" v="221" actId="20577"/>
          <ac:spMkLst>
            <pc:docMk/>
            <pc:sldMk cId="1746557873" sldId="292"/>
            <ac:spMk id="183" creationId="{00000000-0000-0000-0000-000000000000}"/>
          </ac:spMkLst>
        </pc:spChg>
      </pc:sldChg>
      <pc:sldChg chg="addSp delSp modSp add replId">
        <pc:chgData name="PERRY W SANDSTROM" userId="S::pwsandst@wisc.edu::76dcfa92-6b54-43a3-9f78-67f01424e5a9" providerId="AD" clId="Web-{A0925FB6-B2BF-070B-AB9B-F7BBF7B524A7}" dt="2019-02-26T22:05:21.355" v="184" actId="20577"/>
        <pc:sldMkLst>
          <pc:docMk/>
          <pc:sldMk cId="1918681231" sldId="293"/>
        </pc:sldMkLst>
        <pc:spChg chg="add mod">
          <ac:chgData name="PERRY W SANDSTROM" userId="S::pwsandst@wisc.edu::76dcfa92-6b54-43a3-9f78-67f01424e5a9" providerId="AD" clId="Web-{A0925FB6-B2BF-070B-AB9B-F7BBF7B524A7}" dt="2019-02-26T22:05:21.355" v="184" actId="20577"/>
          <ac:spMkLst>
            <pc:docMk/>
            <pc:sldMk cId="1918681231" sldId="293"/>
            <ac:spMk id="2" creationId="{19305610-3CCE-4FEF-8FCB-B69CDF910B93}"/>
          </ac:spMkLst>
        </pc:spChg>
        <pc:spChg chg="mod">
          <ac:chgData name="PERRY W SANDSTROM" userId="S::pwsandst@wisc.edu::76dcfa92-6b54-43a3-9f78-67f01424e5a9" providerId="AD" clId="Web-{A0925FB6-B2BF-070B-AB9B-F7BBF7B524A7}" dt="2019-02-26T22:02:37.573" v="152" actId="20577"/>
          <ac:spMkLst>
            <pc:docMk/>
            <pc:sldMk cId="1918681231" sldId="293"/>
            <ac:spMk id="4" creationId="{8754D0AF-AF3E-4EDC-ADAA-3C179EECB527}"/>
          </ac:spMkLst>
        </pc:spChg>
        <pc:spChg chg="del">
          <ac:chgData name="PERRY W SANDSTROM" userId="S::pwsandst@wisc.edu::76dcfa92-6b54-43a3-9f78-67f01424e5a9" providerId="AD" clId="Web-{A0925FB6-B2BF-070B-AB9B-F7BBF7B524A7}" dt="2019-02-26T22:02:56.151" v="155"/>
          <ac:spMkLst>
            <pc:docMk/>
            <pc:sldMk cId="1918681231" sldId="293"/>
            <ac:spMk id="5" creationId="{983C0C26-3563-492B-9A27-F831EAA877AF}"/>
          </ac:spMkLst>
        </pc:spChg>
        <pc:spChg chg="del">
          <ac:chgData name="PERRY W SANDSTROM" userId="S::pwsandst@wisc.edu::76dcfa92-6b54-43a3-9f78-67f01424e5a9" providerId="AD" clId="Web-{A0925FB6-B2BF-070B-AB9B-F7BBF7B524A7}" dt="2019-02-26T22:02:59.557" v="156"/>
          <ac:spMkLst>
            <pc:docMk/>
            <pc:sldMk cId="1918681231" sldId="293"/>
            <ac:spMk id="8" creationId="{37C76095-AE26-4679-8737-B6A67DFC7932}"/>
          </ac:spMkLst>
        </pc:spChg>
        <pc:spChg chg="mod">
          <ac:chgData name="PERRY W SANDSTROM" userId="S::pwsandst@wisc.edu::76dcfa92-6b54-43a3-9f78-67f01424e5a9" providerId="AD" clId="Web-{A0925FB6-B2BF-070B-AB9B-F7BBF7B524A7}" dt="2019-02-26T22:02:43.120" v="154" actId="20577"/>
          <ac:spMkLst>
            <pc:docMk/>
            <pc:sldMk cId="1918681231" sldId="293"/>
            <ac:spMk id="183" creationId="{00000000-0000-0000-0000-000000000000}"/>
          </ac:spMkLst>
        </pc:spChg>
        <pc:cxnChg chg="del">
          <ac:chgData name="PERRY W SANDSTROM" userId="S::pwsandst@wisc.edu::76dcfa92-6b54-43a3-9f78-67f01424e5a9" providerId="AD" clId="Web-{A0925FB6-B2BF-070B-AB9B-F7BBF7B524A7}" dt="2019-02-26T22:03:02.604" v="157"/>
          <ac:cxnSpMkLst>
            <pc:docMk/>
            <pc:sldMk cId="1918681231" sldId="293"/>
            <ac:cxnSpMk id="7" creationId="{5A4EE059-E88E-4C65-8C25-51C3CF24506A}"/>
          </ac:cxnSpMkLst>
        </pc:cxnChg>
        <pc:cxnChg chg="del mod">
          <ac:chgData name="PERRY W SANDSTROM" userId="S::pwsandst@wisc.edu::76dcfa92-6b54-43a3-9f78-67f01424e5a9" providerId="AD" clId="Web-{A0925FB6-B2BF-070B-AB9B-F7BBF7B524A7}" dt="2019-02-26T22:03:05.104" v="158"/>
          <ac:cxnSpMkLst>
            <pc:docMk/>
            <pc:sldMk cId="1918681231" sldId="293"/>
            <ac:cxnSpMk id="11" creationId="{9587DCE1-D88B-4408-BD4E-BB27170102C7}"/>
          </ac:cxnSpMkLst>
        </pc:cxnChg>
      </pc:sldChg>
    </pc:docChg>
  </pc:docChgLst>
  <pc:docChgLst>
    <pc:chgData name="christopher.ng@icecube.wisc.edu" userId="S::christopher.ng_icecube.wisc.edu#ext#@uwprod.onmicrosoft.com::322935fa-22f6-4f60-86de-303e6cebacc1" providerId="AD" clId="Web-{A8C1B392-2FF0-F3E4-6E6B-EC19FF2B1B34}"/>
    <pc:docChg chg="modSld">
      <pc:chgData name="christopher.ng@icecube.wisc.edu" userId="S::christopher.ng_icecube.wisc.edu#ext#@uwprod.onmicrosoft.com::322935fa-22f6-4f60-86de-303e6cebacc1" providerId="AD" clId="Web-{A8C1B392-2FF0-F3E4-6E6B-EC19FF2B1B34}" dt="2020-09-30T18:21:19.519" v="163" actId="20577"/>
      <pc:docMkLst>
        <pc:docMk/>
      </pc:docMkLst>
      <pc:sldChg chg="modSp">
        <pc:chgData name="christopher.ng@icecube.wisc.edu" userId="S::christopher.ng_icecube.wisc.edu#ext#@uwprod.onmicrosoft.com::322935fa-22f6-4f60-86de-303e6cebacc1" providerId="AD" clId="Web-{A8C1B392-2FF0-F3E4-6E6B-EC19FF2B1B34}" dt="2020-09-30T18:21:19.519" v="163" actId="20577"/>
        <pc:sldMkLst>
          <pc:docMk/>
          <pc:sldMk cId="1105552964" sldId="301"/>
        </pc:sldMkLst>
        <pc:spChg chg="mod">
          <ac:chgData name="christopher.ng@icecube.wisc.edu" userId="S::christopher.ng_icecube.wisc.edu#ext#@uwprod.onmicrosoft.com::322935fa-22f6-4f60-86de-303e6cebacc1" providerId="AD" clId="Web-{A8C1B392-2FF0-F3E4-6E6B-EC19FF2B1B34}" dt="2020-09-30T18:21:19.519" v="163" actId="20577"/>
          <ac:spMkLst>
            <pc:docMk/>
            <pc:sldMk cId="1105552964" sldId="301"/>
            <ac:spMk id="8" creationId="{9D86591C-31CE-432C-A6C7-AD2D71FA60DA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A8C1B392-2FF0-F3E4-6E6B-EC19FF2B1B34}" dt="2020-09-30T18:18:31.248" v="135" actId="20577"/>
        <pc:sldMkLst>
          <pc:docMk/>
          <pc:sldMk cId="3749873082" sldId="317"/>
        </pc:sldMkLst>
        <pc:spChg chg="mod">
          <ac:chgData name="christopher.ng@icecube.wisc.edu" userId="S::christopher.ng_icecube.wisc.edu#ext#@uwprod.onmicrosoft.com::322935fa-22f6-4f60-86de-303e6cebacc1" providerId="AD" clId="Web-{A8C1B392-2FF0-F3E4-6E6B-EC19FF2B1B34}" dt="2020-09-30T18:18:31.248" v="135" actId="20577"/>
          <ac:spMkLst>
            <pc:docMk/>
            <pc:sldMk cId="3749873082" sldId="317"/>
            <ac:spMk id="5" creationId="{7EC3DAF8-02FE-4E06-9CA5-D2ADC8F653F5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A8C1B392-2FF0-F3E4-6E6B-EC19FF2B1B34}" dt="2020-09-30T18:17:21.339" v="9" actId="20577"/>
        <pc:sldMkLst>
          <pc:docMk/>
          <pc:sldMk cId="3165079058" sldId="319"/>
        </pc:sldMkLst>
        <pc:spChg chg="mod">
          <ac:chgData name="christopher.ng@icecube.wisc.edu" userId="S::christopher.ng_icecube.wisc.edu#ext#@uwprod.onmicrosoft.com::322935fa-22f6-4f60-86de-303e6cebacc1" providerId="AD" clId="Web-{A8C1B392-2FF0-F3E4-6E6B-EC19FF2B1B34}" dt="2020-09-30T18:17:21.339" v="9" actId="20577"/>
          <ac:spMkLst>
            <pc:docMk/>
            <pc:sldMk cId="3165079058" sldId="319"/>
            <ac:spMk id="10" creationId="{A4866B7B-A572-4540-9E18-5653C6E43D3B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A8C1B392-2FF0-F3E4-6E6B-EC19FF2B1B34}" dt="2020-09-30T18:07:41.274" v="7"/>
        <pc:sldMkLst>
          <pc:docMk/>
          <pc:sldMk cId="315196671" sldId="320"/>
        </pc:sldMkLst>
        <pc:graphicFrameChg chg="mod modGraphic">
          <ac:chgData name="christopher.ng@icecube.wisc.edu" userId="S::christopher.ng_icecube.wisc.edu#ext#@uwprod.onmicrosoft.com::322935fa-22f6-4f60-86de-303e6cebacc1" providerId="AD" clId="Web-{A8C1B392-2FF0-F3E4-6E6B-EC19FF2B1B34}" dt="2020-09-30T18:07:41.274" v="7"/>
          <ac:graphicFrameMkLst>
            <pc:docMk/>
            <pc:sldMk cId="315196671" sldId="320"/>
            <ac:graphicFrameMk id="7" creationId="{0DE1C7A1-FD2D-49E0-A952-BBECE133AE69}"/>
          </ac:graphicFrameMkLst>
        </pc:graphicFrameChg>
      </pc:sldChg>
    </pc:docChg>
  </pc:docChgLst>
  <pc:docChgLst>
    <pc:chgData name="JOHN L KELLEY" userId="S::jlkelley@wisc.edu::354422fc-542d-4b27-b0a9-21a68bb485c2" providerId="AD" clId="Web-{BE13CF2C-63E7-FC7E-E22D-68AC3B07A52A}"/>
    <pc:docChg chg="modSld">
      <pc:chgData name="JOHN L KELLEY" userId="S::jlkelley@wisc.edu::354422fc-542d-4b27-b0a9-21a68bb485c2" providerId="AD" clId="Web-{BE13CF2C-63E7-FC7E-E22D-68AC3B07A52A}" dt="2020-09-29T20:46:47.465" v="14" actId="20577"/>
      <pc:docMkLst>
        <pc:docMk/>
      </pc:docMkLst>
      <pc:sldChg chg="modSp">
        <pc:chgData name="JOHN L KELLEY" userId="S::jlkelley@wisc.edu::354422fc-542d-4b27-b0a9-21a68bb485c2" providerId="AD" clId="Web-{BE13CF2C-63E7-FC7E-E22D-68AC3B07A52A}" dt="2020-09-29T20:46:47.465" v="14" actId="20577"/>
        <pc:sldMkLst>
          <pc:docMk/>
          <pc:sldMk cId="3165079058" sldId="319"/>
        </pc:sldMkLst>
        <pc:spChg chg="mod">
          <ac:chgData name="JOHN L KELLEY" userId="S::jlkelley@wisc.edu::354422fc-542d-4b27-b0a9-21a68bb485c2" providerId="AD" clId="Web-{BE13CF2C-63E7-FC7E-E22D-68AC3B07A52A}" dt="2020-09-29T20:46:47.465" v="14" actId="20577"/>
          <ac:spMkLst>
            <pc:docMk/>
            <pc:sldMk cId="3165079058" sldId="319"/>
            <ac:spMk id="10" creationId="{A4866B7B-A572-4540-9E18-5653C6E43D3B}"/>
          </ac:spMkLst>
        </pc:spChg>
      </pc:sldChg>
    </pc:docChg>
  </pc:docChgLst>
  <pc:docChgLst>
    <pc:chgData name="JOHN L KELLEY" userId="S::jlkelley@wisc.edu::354422fc-542d-4b27-b0a9-21a68bb485c2" providerId="AD" clId="Web-{85652C5E-2799-27E7-0B41-C6E69A125942}"/>
    <pc:docChg chg="addSld modSld">
      <pc:chgData name="JOHN L KELLEY" userId="S::jlkelley@wisc.edu::354422fc-542d-4b27-b0a9-21a68bb485c2" providerId="AD" clId="Web-{85652C5E-2799-27E7-0B41-C6E69A125942}" dt="2020-09-23T19:01:02.092" v="619" actId="1076"/>
      <pc:docMkLst>
        <pc:docMk/>
      </pc:docMkLst>
      <pc:sldChg chg="modSp">
        <pc:chgData name="JOHN L KELLEY" userId="S::jlkelley@wisc.edu::354422fc-542d-4b27-b0a9-21a68bb485c2" providerId="AD" clId="Web-{85652C5E-2799-27E7-0B41-C6E69A125942}" dt="2020-09-23T18:18:22.402" v="594" actId="20577"/>
        <pc:sldMkLst>
          <pc:docMk/>
          <pc:sldMk cId="410461528" sldId="311"/>
        </pc:sldMkLst>
        <pc:spChg chg="mod">
          <ac:chgData name="JOHN L KELLEY" userId="S::jlkelley@wisc.edu::354422fc-542d-4b27-b0a9-21a68bb485c2" providerId="AD" clId="Web-{85652C5E-2799-27E7-0B41-C6E69A125942}" dt="2020-09-23T18:18:22.402" v="594" actId="20577"/>
          <ac:spMkLst>
            <pc:docMk/>
            <pc:sldMk cId="410461528" sldId="311"/>
            <ac:spMk id="8" creationId="{9D86591C-31CE-432C-A6C7-AD2D71FA60DA}"/>
          </ac:spMkLst>
        </pc:spChg>
      </pc:sldChg>
      <pc:sldChg chg="addSp delSp modSp">
        <pc:chgData name="JOHN L KELLEY" userId="S::jlkelley@wisc.edu::354422fc-542d-4b27-b0a9-21a68bb485c2" providerId="AD" clId="Web-{85652C5E-2799-27E7-0B41-C6E69A125942}" dt="2020-09-23T17:23:40.152" v="365" actId="20577"/>
        <pc:sldMkLst>
          <pc:docMk/>
          <pc:sldMk cId="2998655293" sldId="325"/>
        </pc:sldMkLst>
        <pc:spChg chg="mod">
          <ac:chgData name="JOHN L KELLEY" userId="S::jlkelley@wisc.edu::354422fc-542d-4b27-b0a9-21a68bb485c2" providerId="AD" clId="Web-{85652C5E-2799-27E7-0B41-C6E69A125942}" dt="2020-09-23T17:16:51.531" v="11" actId="20577"/>
          <ac:spMkLst>
            <pc:docMk/>
            <pc:sldMk cId="2998655293" sldId="325"/>
            <ac:spMk id="2" creationId="{A5EAF344-BD33-AE4C-8190-45B49AA1B974}"/>
          </ac:spMkLst>
        </pc:spChg>
        <pc:spChg chg="add mod">
          <ac:chgData name="JOHN L KELLEY" userId="S::jlkelley@wisc.edu::354422fc-542d-4b27-b0a9-21a68bb485c2" providerId="AD" clId="Web-{85652C5E-2799-27E7-0B41-C6E69A125942}" dt="2020-09-23T17:23:40.152" v="365" actId="20577"/>
          <ac:spMkLst>
            <pc:docMk/>
            <pc:sldMk cId="2998655293" sldId="325"/>
            <ac:spMk id="3" creationId="{733FB79D-2732-47C6-BCDA-BB0A1302386D}"/>
          </ac:spMkLst>
        </pc:spChg>
        <pc:spChg chg="mod">
          <ac:chgData name="JOHN L KELLEY" userId="S::jlkelley@wisc.edu::354422fc-542d-4b27-b0a9-21a68bb485c2" providerId="AD" clId="Web-{85652C5E-2799-27E7-0B41-C6E69A125942}" dt="2020-09-23T17:17:13.094" v="23" actId="20577"/>
          <ac:spMkLst>
            <pc:docMk/>
            <pc:sldMk cId="2998655293" sldId="325"/>
            <ac:spMk id="7" creationId="{24A5A66C-182C-1D48-A048-D9553F556B71}"/>
          </ac:spMkLst>
        </pc:spChg>
        <pc:spChg chg="add del mod">
          <ac:chgData name="JOHN L KELLEY" userId="S::jlkelley@wisc.edu::354422fc-542d-4b27-b0a9-21a68bb485c2" providerId="AD" clId="Web-{85652C5E-2799-27E7-0B41-C6E69A125942}" dt="2020-09-23T17:23:07.088" v="303"/>
          <ac:spMkLst>
            <pc:docMk/>
            <pc:sldMk cId="2998655293" sldId="325"/>
            <ac:spMk id="15" creationId="{AC19A24F-FAAB-4487-8B27-90BDB20F76AD}"/>
          </ac:spMkLst>
        </pc:spChg>
      </pc:sldChg>
      <pc:sldChg chg="modSp">
        <pc:chgData name="JOHN L KELLEY" userId="S::jlkelley@wisc.edu::354422fc-542d-4b27-b0a9-21a68bb485c2" providerId="AD" clId="Web-{85652C5E-2799-27E7-0B41-C6E69A125942}" dt="2020-09-23T17:22:09.321" v="297"/>
        <pc:sldMkLst>
          <pc:docMk/>
          <pc:sldMk cId="760179645" sldId="326"/>
        </pc:sldMkLst>
        <pc:graphicFrameChg chg="mod modGraphic">
          <ac:chgData name="JOHN L KELLEY" userId="S::jlkelley@wisc.edu::354422fc-542d-4b27-b0a9-21a68bb485c2" providerId="AD" clId="Web-{85652C5E-2799-27E7-0B41-C6E69A125942}" dt="2020-09-23T17:22:09.321" v="297"/>
          <ac:graphicFrameMkLst>
            <pc:docMk/>
            <pc:sldMk cId="760179645" sldId="326"/>
            <ac:graphicFrameMk id="15" creationId="{66A83FD1-7CA8-A14A-8A62-E12D83763CAE}"/>
          </ac:graphicFrameMkLst>
        </pc:graphicFrameChg>
      </pc:sldChg>
      <pc:sldChg chg="addSp delSp modSp">
        <pc:chgData name="JOHN L KELLEY" userId="S::jlkelley@wisc.edu::354422fc-542d-4b27-b0a9-21a68bb485c2" providerId="AD" clId="Web-{85652C5E-2799-27E7-0B41-C6E69A125942}" dt="2020-09-23T17:16:29.077" v="9" actId="1076"/>
        <pc:sldMkLst>
          <pc:docMk/>
          <pc:sldMk cId="1093702712" sldId="327"/>
        </pc:sldMkLst>
        <pc:spChg chg="del">
          <ac:chgData name="JOHN L KELLEY" userId="S::jlkelley@wisc.edu::354422fc-542d-4b27-b0a9-21a68bb485c2" providerId="AD" clId="Web-{85652C5E-2799-27E7-0B41-C6E69A125942}" dt="2020-09-23T17:14:48.465" v="2"/>
          <ac:spMkLst>
            <pc:docMk/>
            <pc:sldMk cId="1093702712" sldId="327"/>
            <ac:spMk id="7" creationId="{3131A259-3496-E54A-BDDE-18FB63622B15}"/>
          </ac:spMkLst>
        </pc:spChg>
        <pc:spChg chg="del">
          <ac:chgData name="JOHN L KELLEY" userId="S::jlkelley@wisc.edu::354422fc-542d-4b27-b0a9-21a68bb485c2" providerId="AD" clId="Web-{85652C5E-2799-27E7-0B41-C6E69A125942}" dt="2020-09-23T17:14:45.168" v="1"/>
          <ac:spMkLst>
            <pc:docMk/>
            <pc:sldMk cId="1093702712" sldId="327"/>
            <ac:spMk id="8" creationId="{DF25B3A3-05CE-EA4D-B7A4-01652818A262}"/>
          </ac:spMkLst>
        </pc:spChg>
        <pc:picChg chg="add mod">
          <ac:chgData name="JOHN L KELLEY" userId="S::jlkelley@wisc.edu::354422fc-542d-4b27-b0a9-21a68bb485c2" providerId="AD" clId="Web-{85652C5E-2799-27E7-0B41-C6E69A125942}" dt="2020-09-23T17:16:29.077" v="9" actId="1076"/>
          <ac:picMkLst>
            <pc:docMk/>
            <pc:sldMk cId="1093702712" sldId="327"/>
            <ac:picMk id="3" creationId="{BD925550-3DD5-44E0-B921-99D3AD466323}"/>
          </ac:picMkLst>
        </pc:picChg>
        <pc:picChg chg="del">
          <ac:chgData name="JOHN L KELLEY" userId="S::jlkelley@wisc.edu::354422fc-542d-4b27-b0a9-21a68bb485c2" providerId="AD" clId="Web-{85652C5E-2799-27E7-0B41-C6E69A125942}" dt="2020-09-23T17:14:34.167" v="0"/>
          <ac:picMkLst>
            <pc:docMk/>
            <pc:sldMk cId="1093702712" sldId="327"/>
            <ac:picMk id="6" creationId="{60253DBE-09C0-A142-8C4B-2CCEBDE7F638}"/>
          </ac:picMkLst>
        </pc:picChg>
      </pc:sldChg>
      <pc:sldChg chg="addSp delSp modSp new">
        <pc:chgData name="JOHN L KELLEY" userId="S::jlkelley@wisc.edu::354422fc-542d-4b27-b0a9-21a68bb485c2" providerId="AD" clId="Web-{85652C5E-2799-27E7-0B41-C6E69A125942}" dt="2020-09-23T19:01:02.092" v="619" actId="1076"/>
        <pc:sldMkLst>
          <pc:docMk/>
          <pc:sldMk cId="3027606494" sldId="331"/>
        </pc:sldMkLst>
        <pc:spChg chg="mod">
          <ac:chgData name="JOHN L KELLEY" userId="S::jlkelley@wisc.edu::354422fc-542d-4b27-b0a9-21a68bb485c2" providerId="AD" clId="Web-{85652C5E-2799-27E7-0B41-C6E69A125942}" dt="2020-09-23T17:52:59.675" v="549" actId="20577"/>
          <ac:spMkLst>
            <pc:docMk/>
            <pc:sldMk cId="3027606494" sldId="331"/>
            <ac:spMk id="2" creationId="{E1825AC1-DDFD-482E-9EFD-9080BA665103}"/>
          </ac:spMkLst>
        </pc:spChg>
        <pc:spChg chg="mod">
          <ac:chgData name="JOHN L KELLEY" userId="S::jlkelley@wisc.edu::354422fc-542d-4b27-b0a9-21a68bb485c2" providerId="AD" clId="Web-{85652C5E-2799-27E7-0B41-C6E69A125942}" dt="2020-09-23T17:54:28.708" v="578" actId="20577"/>
          <ac:spMkLst>
            <pc:docMk/>
            <pc:sldMk cId="3027606494" sldId="331"/>
            <ac:spMk id="3" creationId="{9EB3E771-8438-4B9B-81FD-8585C1225BD1}"/>
          </ac:spMkLst>
        </pc:spChg>
        <pc:spChg chg="add mod">
          <ac:chgData name="JOHN L KELLEY" userId="S::jlkelley@wisc.edu::354422fc-542d-4b27-b0a9-21a68bb485c2" providerId="AD" clId="Web-{85652C5E-2799-27E7-0B41-C6E69A125942}" dt="2020-09-23T19:01:02.092" v="619" actId="1076"/>
          <ac:spMkLst>
            <pc:docMk/>
            <pc:sldMk cId="3027606494" sldId="331"/>
            <ac:spMk id="6" creationId="{6308C908-C3F1-4F9D-8887-2F5344DF8301}"/>
          </ac:spMkLst>
        </pc:spChg>
        <pc:spChg chg="add mod">
          <ac:chgData name="JOHN L KELLEY" userId="S::jlkelley@wisc.edu::354422fc-542d-4b27-b0a9-21a68bb485c2" providerId="AD" clId="Web-{85652C5E-2799-27E7-0B41-C6E69A125942}" dt="2020-09-23T17:53:44.285" v="560" actId="1076"/>
          <ac:spMkLst>
            <pc:docMk/>
            <pc:sldMk cId="3027606494" sldId="331"/>
            <ac:spMk id="8" creationId="{3B281E08-BB0A-4E9F-8B27-621704CC6AD3}"/>
          </ac:spMkLst>
        </pc:spChg>
        <pc:picChg chg="add del mod">
          <ac:chgData name="JOHN L KELLEY" userId="S::jlkelley@wisc.edu::354422fc-542d-4b27-b0a9-21a68bb485c2" providerId="AD" clId="Web-{85652C5E-2799-27E7-0B41-C6E69A125942}" dt="2020-09-23T17:53:25.644" v="550"/>
          <ac:picMkLst>
            <pc:docMk/>
            <pc:sldMk cId="3027606494" sldId="331"/>
            <ac:picMk id="6" creationId="{92CF24F0-B12B-4312-99DB-5AF0046B2E72}"/>
          </ac:picMkLst>
        </pc:picChg>
        <pc:picChg chg="add del mod">
          <ac:chgData name="JOHN L KELLEY" userId="S::jlkelley@wisc.edu::354422fc-542d-4b27-b0a9-21a68bb485c2" providerId="AD" clId="Web-{85652C5E-2799-27E7-0B41-C6E69A125942}" dt="2020-09-23T17:52:43.065" v="538"/>
          <ac:picMkLst>
            <pc:docMk/>
            <pc:sldMk cId="3027606494" sldId="331"/>
            <ac:picMk id="7" creationId="{8D23CDB8-2984-46CC-A4C7-AB1C2C8317F3}"/>
          </ac:picMkLst>
        </pc:picChg>
        <pc:picChg chg="add mod">
          <ac:chgData name="JOHN L KELLEY" userId="S::jlkelley@wisc.edu::354422fc-542d-4b27-b0a9-21a68bb485c2" providerId="AD" clId="Web-{85652C5E-2799-27E7-0B41-C6E69A125942}" dt="2020-09-23T17:53:39.379" v="559" actId="1076"/>
          <ac:picMkLst>
            <pc:docMk/>
            <pc:sldMk cId="3027606494" sldId="331"/>
            <ac:picMk id="9" creationId="{9F375166-FD07-4E26-A3DD-219CAACA8DB5}"/>
          </ac:picMkLst>
        </pc:picChg>
      </pc:sldChg>
    </pc:docChg>
  </pc:docChgLst>
  <pc:docChgLst>
    <pc:chgData name="brian.john.ferguson@gmail.com" userId="S::brian.john.ferguson_gmail.com#ext#@uwprod.onmicrosoft.com::e3abc858-73ef-44a7-b00a-674d7b3fda56" providerId="AD" clId="Web-{5F98954E-7A37-3455-8412-CDC5461BCE65}"/>
    <pc:docChg chg="modSld">
      <pc:chgData name="brian.john.ferguson@gmail.com" userId="S::brian.john.ferguson_gmail.com#ext#@uwprod.onmicrosoft.com::e3abc858-73ef-44a7-b00a-674d7b3fda56" providerId="AD" clId="Web-{5F98954E-7A37-3455-8412-CDC5461BCE65}" dt="2020-09-09T18:03:51.313" v="3"/>
      <pc:docMkLst>
        <pc:docMk/>
      </pc:docMkLst>
      <pc:sldChg chg="modSp">
        <pc:chgData name="brian.john.ferguson@gmail.com" userId="S::brian.john.ferguson_gmail.com#ext#@uwprod.onmicrosoft.com::e3abc858-73ef-44a7-b00a-674d7b3fda56" providerId="AD" clId="Web-{5F98954E-7A37-3455-8412-CDC5461BCE65}" dt="2020-09-09T18:03:51.313" v="3"/>
        <pc:sldMkLst>
          <pc:docMk/>
          <pc:sldMk cId="2008173348" sldId="321"/>
        </pc:sldMkLst>
        <pc:graphicFrameChg chg="mod modGraphic">
          <ac:chgData name="brian.john.ferguson@gmail.com" userId="S::brian.john.ferguson_gmail.com#ext#@uwprod.onmicrosoft.com::e3abc858-73ef-44a7-b00a-674d7b3fda56" providerId="AD" clId="Web-{5F98954E-7A37-3455-8412-CDC5461BCE65}" dt="2020-09-09T18:03:51.313" v="3"/>
          <ac:graphicFrameMkLst>
            <pc:docMk/>
            <pc:sldMk cId="2008173348" sldId="321"/>
            <ac:graphicFrameMk id="7" creationId="{0DE1C7A1-FD2D-49E0-A952-BBECE133AE69}"/>
          </ac:graphicFrameMkLst>
        </pc:graphicFrameChg>
      </pc:sldChg>
    </pc:docChg>
  </pc:docChgLst>
  <pc:docChgLst>
    <pc:chgData name="christopher.ng@icecube.wisc.edu" userId="S::christopher.ng_icecube.wisc.edu#ext#@uwprod.onmicrosoft.com::322935fa-22f6-4f60-86de-303e6cebacc1" providerId="AD" clId="Web-{2C12F45F-476D-F1F3-55F3-8D4233BAF416}"/>
    <pc:docChg chg="modSld">
      <pc:chgData name="christopher.ng@icecube.wisc.edu" userId="S::christopher.ng_icecube.wisc.edu#ext#@uwprod.onmicrosoft.com::322935fa-22f6-4f60-86de-303e6cebacc1" providerId="AD" clId="Web-{2C12F45F-476D-F1F3-55F3-8D4233BAF416}" dt="2020-07-13T20:14:18.369" v="3" actId="20577"/>
      <pc:docMkLst>
        <pc:docMk/>
      </pc:docMkLst>
      <pc:sldChg chg="modSp">
        <pc:chgData name="christopher.ng@icecube.wisc.edu" userId="S::christopher.ng_icecube.wisc.edu#ext#@uwprod.onmicrosoft.com::322935fa-22f6-4f60-86de-303e6cebacc1" providerId="AD" clId="Web-{2C12F45F-476D-F1F3-55F3-8D4233BAF416}" dt="2020-07-13T20:14:18.369" v="3" actId="20577"/>
        <pc:sldMkLst>
          <pc:docMk/>
          <pc:sldMk cId="749289573" sldId="283"/>
        </pc:sldMkLst>
        <pc:spChg chg="mod">
          <ac:chgData name="christopher.ng@icecube.wisc.edu" userId="S::christopher.ng_icecube.wisc.edu#ext#@uwprod.onmicrosoft.com::322935fa-22f6-4f60-86de-303e6cebacc1" providerId="AD" clId="Web-{2C12F45F-476D-F1F3-55F3-8D4233BAF416}" dt="2020-07-13T20:14:18.369" v="3" actId="20577"/>
          <ac:spMkLst>
            <pc:docMk/>
            <pc:sldMk cId="749289573" sldId="283"/>
            <ac:spMk id="3" creationId="{00000000-0000-0000-0000-000000000000}"/>
          </ac:spMkLst>
        </pc:spChg>
      </pc:sldChg>
    </pc:docChg>
  </pc:docChgLst>
  <pc:docChgLst>
    <pc:chgData name="PERRY W SANDSTROM" userId="S::pwsandst@wisc.edu::76dcfa92-6b54-43a3-9f78-67f01424e5a9" providerId="AD" clId="Web-{02979ADD-4EE5-D09C-6EB8-174665E2FF99}"/>
    <pc:docChg chg="addSld delSld modSld sldOrd">
      <pc:chgData name="PERRY W SANDSTROM" userId="S::pwsandst@wisc.edu::76dcfa92-6b54-43a3-9f78-67f01424e5a9" providerId="AD" clId="Web-{02979ADD-4EE5-D09C-6EB8-174665E2FF99}" dt="2021-09-27T15:01:41.880" v="79" actId="20577"/>
      <pc:docMkLst>
        <pc:docMk/>
      </pc:docMkLst>
      <pc:sldChg chg="addSp delSp modSp del">
        <pc:chgData name="PERRY W SANDSTROM" userId="S::pwsandst@wisc.edu::76dcfa92-6b54-43a3-9f78-67f01424e5a9" providerId="AD" clId="Web-{02979ADD-4EE5-D09C-6EB8-174665E2FF99}" dt="2021-09-27T15:00:02.409" v="39"/>
        <pc:sldMkLst>
          <pc:docMk/>
          <pc:sldMk cId="3152944016" sldId="336"/>
        </pc:sldMkLst>
        <pc:spChg chg="mod">
          <ac:chgData name="PERRY W SANDSTROM" userId="S::pwsandst@wisc.edu::76dcfa92-6b54-43a3-9f78-67f01424e5a9" providerId="AD" clId="Web-{02979ADD-4EE5-D09C-6EB8-174665E2FF99}" dt="2021-09-27T14:58:38.175" v="34" actId="20577"/>
          <ac:spMkLst>
            <pc:docMk/>
            <pc:sldMk cId="3152944016" sldId="336"/>
            <ac:spMk id="2" creationId="{740A2E4F-6DC7-4C3C-B8CD-A108706133E9}"/>
          </ac:spMkLst>
        </pc:spChg>
        <pc:spChg chg="add mod">
          <ac:chgData name="PERRY W SANDSTROM" userId="S::pwsandst@wisc.edu::76dcfa92-6b54-43a3-9f78-67f01424e5a9" providerId="AD" clId="Web-{02979ADD-4EE5-D09C-6EB8-174665E2FF99}" dt="2021-09-27T14:59:04.315" v="36" actId="1076"/>
          <ac:spMkLst>
            <pc:docMk/>
            <pc:sldMk cId="3152944016" sldId="336"/>
            <ac:spMk id="4" creationId="{861E984A-7897-44F2-915A-298BB8B7BBC9}"/>
          </ac:spMkLst>
        </pc:spChg>
        <pc:spChg chg="del">
          <ac:chgData name="PERRY W SANDSTROM" userId="S::pwsandst@wisc.edu::76dcfa92-6b54-43a3-9f78-67f01424e5a9" providerId="AD" clId="Web-{02979ADD-4EE5-D09C-6EB8-174665E2FF99}" dt="2021-09-27T14:57:07.829" v="1"/>
          <ac:spMkLst>
            <pc:docMk/>
            <pc:sldMk cId="3152944016" sldId="336"/>
            <ac:spMk id="6" creationId="{293F8E84-A653-43DD-9D84-4EE605B4691A}"/>
          </ac:spMkLst>
        </pc:spChg>
        <pc:spChg chg="del">
          <ac:chgData name="PERRY W SANDSTROM" userId="S::pwsandst@wisc.edu::76dcfa92-6b54-43a3-9f78-67f01424e5a9" providerId="AD" clId="Web-{02979ADD-4EE5-D09C-6EB8-174665E2FF99}" dt="2021-09-27T14:57:13.204" v="15"/>
          <ac:spMkLst>
            <pc:docMk/>
            <pc:sldMk cId="3152944016" sldId="336"/>
            <ac:spMk id="8" creationId="{4C8024EC-00DB-4307-9B7B-FFA8A2C11FB9}"/>
          </ac:spMkLst>
        </pc:spChg>
        <pc:spChg chg="del">
          <ac:chgData name="PERRY W SANDSTROM" userId="S::pwsandst@wisc.edu::76dcfa92-6b54-43a3-9f78-67f01424e5a9" providerId="AD" clId="Web-{02979ADD-4EE5-D09C-6EB8-174665E2FF99}" dt="2021-09-27T14:57:13.204" v="13"/>
          <ac:spMkLst>
            <pc:docMk/>
            <pc:sldMk cId="3152944016" sldId="336"/>
            <ac:spMk id="10" creationId="{BFDFB073-DE6B-4632-8319-E94FE31881BC}"/>
          </ac:spMkLst>
        </pc:spChg>
        <pc:spChg chg="del">
          <ac:chgData name="PERRY W SANDSTROM" userId="S::pwsandst@wisc.edu::76dcfa92-6b54-43a3-9f78-67f01424e5a9" providerId="AD" clId="Web-{02979ADD-4EE5-D09C-6EB8-174665E2FF99}" dt="2021-09-27T14:57:13.204" v="11"/>
          <ac:spMkLst>
            <pc:docMk/>
            <pc:sldMk cId="3152944016" sldId="336"/>
            <ac:spMk id="12" creationId="{58931A75-ADA9-41F4-B55D-010E9688BD8F}"/>
          </ac:spMkLst>
        </pc:spChg>
        <pc:spChg chg="del">
          <ac:chgData name="PERRY W SANDSTROM" userId="S::pwsandst@wisc.edu::76dcfa92-6b54-43a3-9f78-67f01424e5a9" providerId="AD" clId="Web-{02979ADD-4EE5-D09C-6EB8-174665E2FF99}" dt="2021-09-27T14:57:13.204" v="9"/>
          <ac:spMkLst>
            <pc:docMk/>
            <pc:sldMk cId="3152944016" sldId="336"/>
            <ac:spMk id="14" creationId="{032B7C2C-7D14-4203-921B-81C467AEA577}"/>
          </ac:spMkLst>
        </pc:spChg>
        <pc:spChg chg="del">
          <ac:chgData name="PERRY W SANDSTROM" userId="S::pwsandst@wisc.edu::76dcfa92-6b54-43a3-9f78-67f01424e5a9" providerId="AD" clId="Web-{02979ADD-4EE5-D09C-6EB8-174665E2FF99}" dt="2021-09-27T14:57:13.204" v="6"/>
          <ac:spMkLst>
            <pc:docMk/>
            <pc:sldMk cId="3152944016" sldId="336"/>
            <ac:spMk id="17" creationId="{0BBD29AD-434C-4BA3-A454-1F2D3C1F1DA1}"/>
          </ac:spMkLst>
        </pc:spChg>
        <pc:spChg chg="del">
          <ac:chgData name="PERRY W SANDSTROM" userId="S::pwsandst@wisc.edu::76dcfa92-6b54-43a3-9f78-67f01424e5a9" providerId="AD" clId="Web-{02979ADD-4EE5-D09C-6EB8-174665E2FF99}" dt="2021-09-27T14:57:13.204" v="4"/>
          <ac:spMkLst>
            <pc:docMk/>
            <pc:sldMk cId="3152944016" sldId="336"/>
            <ac:spMk id="22" creationId="{5EE9DAC2-9DB2-47F7-B826-D48A68C8C106}"/>
          </ac:spMkLst>
        </pc:spChg>
        <pc:spChg chg="del">
          <ac:chgData name="PERRY W SANDSTROM" userId="S::pwsandst@wisc.edu::76dcfa92-6b54-43a3-9f78-67f01424e5a9" providerId="AD" clId="Web-{02979ADD-4EE5-D09C-6EB8-174665E2FF99}" dt="2021-09-27T14:57:13.204" v="3"/>
          <ac:spMkLst>
            <pc:docMk/>
            <pc:sldMk cId="3152944016" sldId="336"/>
            <ac:spMk id="23" creationId="{84721A1C-7374-4017-AB14-2B5195A02BE1}"/>
          </ac:spMkLst>
        </pc:spChg>
        <pc:spChg chg="del">
          <ac:chgData name="PERRY W SANDSTROM" userId="S::pwsandst@wisc.edu::76dcfa92-6b54-43a3-9f78-67f01424e5a9" providerId="AD" clId="Web-{02979ADD-4EE5-D09C-6EB8-174665E2FF99}" dt="2021-09-27T14:57:13.188" v="2"/>
          <ac:spMkLst>
            <pc:docMk/>
            <pc:sldMk cId="3152944016" sldId="336"/>
            <ac:spMk id="24" creationId="{42C21802-FA87-4B65-B303-B8F2E34C3350}"/>
          </ac:spMkLst>
        </pc:spChg>
        <pc:picChg chg="del">
          <ac:chgData name="PERRY W SANDSTROM" userId="S::pwsandst@wisc.edu::76dcfa92-6b54-43a3-9f78-67f01424e5a9" providerId="AD" clId="Web-{02979ADD-4EE5-D09C-6EB8-174665E2FF99}" dt="2021-09-27T14:57:13.204" v="16"/>
          <ac:picMkLst>
            <pc:docMk/>
            <pc:sldMk cId="3152944016" sldId="336"/>
            <ac:picMk id="7" creationId="{E07A8D22-EAA8-4118-AEF5-EAFCD71F00DB}"/>
          </ac:picMkLst>
        </pc:picChg>
        <pc:picChg chg="del">
          <ac:chgData name="PERRY W SANDSTROM" userId="S::pwsandst@wisc.edu::76dcfa92-6b54-43a3-9f78-67f01424e5a9" providerId="AD" clId="Web-{02979ADD-4EE5-D09C-6EB8-174665E2FF99}" dt="2021-09-27T14:57:13.204" v="14"/>
          <ac:picMkLst>
            <pc:docMk/>
            <pc:sldMk cId="3152944016" sldId="336"/>
            <ac:picMk id="9" creationId="{7F4AECB3-C3EB-455B-9091-6536EE1547C8}"/>
          </ac:picMkLst>
        </pc:picChg>
        <pc:picChg chg="del">
          <ac:chgData name="PERRY W SANDSTROM" userId="S::pwsandst@wisc.edu::76dcfa92-6b54-43a3-9f78-67f01424e5a9" providerId="AD" clId="Web-{02979ADD-4EE5-D09C-6EB8-174665E2FF99}" dt="2021-09-27T14:57:13.204" v="12"/>
          <ac:picMkLst>
            <pc:docMk/>
            <pc:sldMk cId="3152944016" sldId="336"/>
            <ac:picMk id="11" creationId="{CAFA8E76-52DA-454D-8D0C-D4993AFEC525}"/>
          </ac:picMkLst>
        </pc:picChg>
        <pc:picChg chg="del">
          <ac:chgData name="PERRY W SANDSTROM" userId="S::pwsandst@wisc.edu::76dcfa92-6b54-43a3-9f78-67f01424e5a9" providerId="AD" clId="Web-{02979ADD-4EE5-D09C-6EB8-174665E2FF99}" dt="2021-09-27T14:57:13.204" v="10"/>
          <ac:picMkLst>
            <pc:docMk/>
            <pc:sldMk cId="3152944016" sldId="336"/>
            <ac:picMk id="13" creationId="{DA756E68-8BF7-463A-B1C1-C06F6B47A071}"/>
          </ac:picMkLst>
        </pc:picChg>
        <pc:picChg chg="del">
          <ac:chgData name="PERRY W SANDSTROM" userId="S::pwsandst@wisc.edu::76dcfa92-6b54-43a3-9f78-67f01424e5a9" providerId="AD" clId="Web-{02979ADD-4EE5-D09C-6EB8-174665E2FF99}" dt="2021-09-27T14:57:13.219" v="17"/>
          <ac:picMkLst>
            <pc:docMk/>
            <pc:sldMk cId="3152944016" sldId="336"/>
            <ac:picMk id="18" creationId="{43D952BE-4D47-4AD9-8C40-0DA66A771D07}"/>
          </ac:picMkLst>
        </pc:picChg>
        <pc:picChg chg="del">
          <ac:chgData name="PERRY W SANDSTROM" userId="S::pwsandst@wisc.edu::76dcfa92-6b54-43a3-9f78-67f01424e5a9" providerId="AD" clId="Web-{02979ADD-4EE5-D09C-6EB8-174665E2FF99}" dt="2021-09-27T14:57:13.204" v="8"/>
          <ac:picMkLst>
            <pc:docMk/>
            <pc:sldMk cId="3152944016" sldId="336"/>
            <ac:picMk id="19" creationId="{6E4B3D83-7B97-45D7-99CE-E84835749FB5}"/>
          </ac:picMkLst>
        </pc:picChg>
        <pc:picChg chg="del">
          <ac:chgData name="PERRY W SANDSTROM" userId="S::pwsandst@wisc.edu::76dcfa92-6b54-43a3-9f78-67f01424e5a9" providerId="AD" clId="Web-{02979ADD-4EE5-D09C-6EB8-174665E2FF99}" dt="2021-09-27T14:57:13.204" v="7"/>
          <ac:picMkLst>
            <pc:docMk/>
            <pc:sldMk cId="3152944016" sldId="336"/>
            <ac:picMk id="20" creationId="{004F9DB3-7A56-471D-8FBE-466155D2A66D}"/>
          </ac:picMkLst>
        </pc:picChg>
        <pc:picChg chg="del">
          <ac:chgData name="PERRY W SANDSTROM" userId="S::pwsandst@wisc.edu::76dcfa92-6b54-43a3-9f78-67f01424e5a9" providerId="AD" clId="Web-{02979ADD-4EE5-D09C-6EB8-174665E2FF99}" dt="2021-09-27T14:57:13.204" v="5"/>
          <ac:picMkLst>
            <pc:docMk/>
            <pc:sldMk cId="3152944016" sldId="336"/>
            <ac:picMk id="21" creationId="{A54BACEE-27F1-4BD3-8C4B-9FD45B5AA6DC}"/>
          </ac:picMkLst>
        </pc:picChg>
      </pc:sldChg>
      <pc:sldChg chg="modSp add ord replId">
        <pc:chgData name="PERRY W SANDSTROM" userId="S::pwsandst@wisc.edu::76dcfa92-6b54-43a3-9f78-67f01424e5a9" providerId="AD" clId="Web-{02979ADD-4EE5-D09C-6EB8-174665E2FF99}" dt="2021-09-27T15:01:41.880" v="79" actId="20577"/>
        <pc:sldMkLst>
          <pc:docMk/>
          <pc:sldMk cId="2883938720" sldId="337"/>
        </pc:sldMkLst>
        <pc:spChg chg="mod">
          <ac:chgData name="PERRY W SANDSTROM" userId="S::pwsandst@wisc.edu::76dcfa92-6b54-43a3-9f78-67f01424e5a9" providerId="AD" clId="Web-{02979ADD-4EE5-D09C-6EB8-174665E2FF99}" dt="2021-09-27T15:00:12.565" v="56" actId="20577"/>
          <ac:spMkLst>
            <pc:docMk/>
            <pc:sldMk cId="2883938720" sldId="337"/>
            <ac:spMk id="2" creationId="{00000000-0000-0000-0000-000000000000}"/>
          </ac:spMkLst>
        </pc:spChg>
        <pc:spChg chg="mod">
          <ac:chgData name="PERRY W SANDSTROM" userId="S::pwsandst@wisc.edu::76dcfa92-6b54-43a3-9f78-67f01424e5a9" providerId="AD" clId="Web-{02979ADD-4EE5-D09C-6EB8-174665E2FF99}" dt="2021-09-27T15:01:41.880" v="79" actId="20577"/>
          <ac:spMkLst>
            <pc:docMk/>
            <pc:sldMk cId="2883938720" sldId="337"/>
            <ac:spMk id="8" creationId="{9D86591C-31CE-432C-A6C7-AD2D71FA60DA}"/>
          </ac:spMkLst>
        </pc:spChg>
      </pc:sldChg>
    </pc:docChg>
  </pc:docChgLst>
  <pc:docChgLst>
    <pc:chgData name="brian.john.ferguson@gmail.com" userId="S::brian.john.ferguson_gmail.com#ext#@uwprod.onmicrosoft.com::e3abc858-73ef-44a7-b00a-674d7b3fda56" providerId="AD" clId="Web-{610B558C-3F26-5C18-B0A8-63297DEF8BBA}"/>
    <pc:docChg chg="modSld">
      <pc:chgData name="brian.john.ferguson@gmail.com" userId="S::brian.john.ferguson_gmail.com#ext#@uwprod.onmicrosoft.com::e3abc858-73ef-44a7-b00a-674d7b3fda56" providerId="AD" clId="Web-{610B558C-3F26-5C18-B0A8-63297DEF8BBA}" dt="2020-09-23T18:40:42.808" v="0" actId="20577"/>
      <pc:docMkLst>
        <pc:docMk/>
      </pc:docMkLst>
      <pc:sldChg chg="modSp">
        <pc:chgData name="brian.john.ferguson@gmail.com" userId="S::brian.john.ferguson_gmail.com#ext#@uwprod.onmicrosoft.com::e3abc858-73ef-44a7-b00a-674d7b3fda56" providerId="AD" clId="Web-{610B558C-3F26-5C18-B0A8-63297DEF8BBA}" dt="2020-09-23T18:40:42.808" v="0" actId="20577"/>
        <pc:sldMkLst>
          <pc:docMk/>
          <pc:sldMk cId="1197256250" sldId="318"/>
        </pc:sldMkLst>
        <pc:spChg chg="mod">
          <ac:chgData name="brian.john.ferguson@gmail.com" userId="S::brian.john.ferguson_gmail.com#ext#@uwprod.onmicrosoft.com::e3abc858-73ef-44a7-b00a-674d7b3fda56" providerId="AD" clId="Web-{610B558C-3F26-5C18-B0A8-63297DEF8BBA}" dt="2020-09-23T18:40:42.808" v="0" actId="20577"/>
          <ac:spMkLst>
            <pc:docMk/>
            <pc:sldMk cId="1197256250" sldId="318"/>
            <ac:spMk id="8" creationId="{9D86591C-31CE-432C-A6C7-AD2D71FA60DA}"/>
          </ac:spMkLst>
        </pc:spChg>
      </pc:sldChg>
    </pc:docChg>
  </pc:docChgLst>
  <pc:docChgLst>
    <pc:chgData name="christopher.ng@icecube.wisc.edu" userId="S::christopher.ng_icecube.wisc.edu#ext#@uwprod.onmicrosoft.com::322935fa-22f6-4f60-86de-303e6cebacc1" providerId="AD" clId="Web-{D3DCDE98-9CCA-380D-1E38-DA99D847EEE1}"/>
    <pc:docChg chg="modSld">
      <pc:chgData name="christopher.ng@icecube.wisc.edu" userId="S::christopher.ng_icecube.wisc.edu#ext#@uwprod.onmicrosoft.com::322935fa-22f6-4f60-86de-303e6cebacc1" providerId="AD" clId="Web-{D3DCDE98-9CCA-380D-1E38-DA99D847EEE1}" dt="2020-10-14T19:42:06.029" v="14"/>
      <pc:docMkLst>
        <pc:docMk/>
      </pc:docMkLst>
      <pc:sldChg chg="modSp">
        <pc:chgData name="christopher.ng@icecube.wisc.edu" userId="S::christopher.ng_icecube.wisc.edu#ext#@uwprod.onmicrosoft.com::322935fa-22f6-4f60-86de-303e6cebacc1" providerId="AD" clId="Web-{D3DCDE98-9CCA-380D-1E38-DA99D847EEE1}" dt="2020-10-14T19:40:41.386" v="12" actId="20577"/>
        <pc:sldMkLst>
          <pc:docMk/>
          <pc:sldMk cId="1197256250" sldId="318"/>
        </pc:sldMkLst>
        <pc:spChg chg="mod">
          <ac:chgData name="christopher.ng@icecube.wisc.edu" userId="S::christopher.ng_icecube.wisc.edu#ext#@uwprod.onmicrosoft.com::322935fa-22f6-4f60-86de-303e6cebacc1" providerId="AD" clId="Web-{D3DCDE98-9CCA-380D-1E38-DA99D847EEE1}" dt="2020-10-14T19:40:41.386" v="12" actId="20577"/>
          <ac:spMkLst>
            <pc:docMk/>
            <pc:sldMk cId="1197256250" sldId="318"/>
            <ac:spMk id="8" creationId="{9D86591C-31CE-432C-A6C7-AD2D71FA60DA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D3DCDE98-9CCA-380D-1E38-DA99D847EEE1}" dt="2020-10-14T19:40:25.871" v="9"/>
        <pc:sldMkLst>
          <pc:docMk/>
          <pc:sldMk cId="315196671" sldId="320"/>
        </pc:sldMkLst>
        <pc:graphicFrameChg chg="mod modGraphic">
          <ac:chgData name="christopher.ng@icecube.wisc.edu" userId="S::christopher.ng_icecube.wisc.edu#ext#@uwprod.onmicrosoft.com::322935fa-22f6-4f60-86de-303e6cebacc1" providerId="AD" clId="Web-{D3DCDE98-9CCA-380D-1E38-DA99D847EEE1}" dt="2020-10-14T19:40:25.871" v="9"/>
          <ac:graphicFrameMkLst>
            <pc:docMk/>
            <pc:sldMk cId="315196671" sldId="320"/>
            <ac:graphicFrameMk id="7" creationId="{0DE1C7A1-FD2D-49E0-A952-BBECE133AE69}"/>
          </ac:graphicFrameMkLst>
        </pc:graphicFrameChg>
      </pc:sldChg>
      <pc:sldChg chg="delSp">
        <pc:chgData name="christopher.ng@icecube.wisc.edu" userId="S::christopher.ng_icecube.wisc.edu#ext#@uwprod.onmicrosoft.com::322935fa-22f6-4f60-86de-303e6cebacc1" providerId="AD" clId="Web-{D3DCDE98-9CCA-380D-1E38-DA99D847EEE1}" dt="2020-10-14T19:42:06.029" v="14"/>
        <pc:sldMkLst>
          <pc:docMk/>
          <pc:sldMk cId="1138704371" sldId="328"/>
        </pc:sldMkLst>
        <pc:spChg chg="del">
          <ac:chgData name="christopher.ng@icecube.wisc.edu" userId="S::christopher.ng_icecube.wisc.edu#ext#@uwprod.onmicrosoft.com::322935fa-22f6-4f60-86de-303e6cebacc1" providerId="AD" clId="Web-{D3DCDE98-9CCA-380D-1E38-DA99D847EEE1}" dt="2020-10-14T19:42:06.029" v="14"/>
          <ac:spMkLst>
            <pc:docMk/>
            <pc:sldMk cId="1138704371" sldId="328"/>
            <ac:spMk id="3" creationId="{DF864511-19D8-844A-8F27-B13D6FD1DB5B}"/>
          </ac:spMkLst>
        </pc:spChg>
        <pc:picChg chg="del">
          <ac:chgData name="christopher.ng@icecube.wisc.edu" userId="S::christopher.ng_icecube.wisc.edu#ext#@uwprod.onmicrosoft.com::322935fa-22f6-4f60-86de-303e6cebacc1" providerId="AD" clId="Web-{D3DCDE98-9CCA-380D-1E38-DA99D847EEE1}" dt="2020-10-14T19:41:44.263" v="13"/>
          <ac:picMkLst>
            <pc:docMk/>
            <pc:sldMk cId="1138704371" sldId="328"/>
            <ac:picMk id="6" creationId="{683745EC-E119-4E87-AB68-00235DA136F0}"/>
          </ac:picMkLst>
        </pc:picChg>
      </pc:sldChg>
    </pc:docChg>
  </pc:docChgLst>
  <pc:docChgLst>
    <pc:chgData name="christopher.ng@icecube.wisc.edu" userId="S::christopher.ng_icecube.wisc.edu#ext#@uwprod.onmicrosoft.com::322935fa-22f6-4f60-86de-303e6cebacc1" providerId="AD" clId="Web-{C7C447C5-F156-7EC2-6C64-8355EEB8F7A4}"/>
    <pc:docChg chg="addSld delSld modSld sldOrd">
      <pc:chgData name="christopher.ng@icecube.wisc.edu" userId="S::christopher.ng_icecube.wisc.edu#ext#@uwprod.onmicrosoft.com::322935fa-22f6-4f60-86de-303e6cebacc1" providerId="AD" clId="Web-{C7C447C5-F156-7EC2-6C64-8355EEB8F7A4}" dt="2020-09-23T16:24:10.103" v="687" actId="20577"/>
      <pc:docMkLst>
        <pc:docMk/>
      </pc:docMkLst>
      <pc:sldChg chg="del">
        <pc:chgData name="christopher.ng@icecube.wisc.edu" userId="S::christopher.ng_icecube.wisc.edu#ext#@uwprod.onmicrosoft.com::322935fa-22f6-4f60-86de-303e6cebacc1" providerId="AD" clId="Web-{C7C447C5-F156-7EC2-6C64-8355EEB8F7A4}" dt="2020-09-23T14:04:28.666" v="609"/>
        <pc:sldMkLst>
          <pc:docMk/>
          <pc:sldMk cId="2402923778" sldId="300"/>
        </pc:sldMkLst>
      </pc:sldChg>
      <pc:sldChg chg="modSp ord">
        <pc:chgData name="christopher.ng@icecube.wisc.edu" userId="S::christopher.ng_icecube.wisc.edu#ext#@uwprod.onmicrosoft.com::322935fa-22f6-4f60-86de-303e6cebacc1" providerId="AD" clId="Web-{C7C447C5-F156-7EC2-6C64-8355EEB8F7A4}" dt="2020-09-23T16:24:10.103" v="687" actId="20577"/>
        <pc:sldMkLst>
          <pc:docMk/>
          <pc:sldMk cId="1105552964" sldId="301"/>
        </pc:sldMkLst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3T16:24:10.103" v="687" actId="20577"/>
          <ac:spMkLst>
            <pc:docMk/>
            <pc:sldMk cId="1105552964" sldId="301"/>
            <ac:spMk id="8" creationId="{9D86591C-31CE-432C-A6C7-AD2D71FA60DA}"/>
          </ac:spMkLst>
        </pc:spChg>
      </pc:sldChg>
      <pc:sldChg chg="del">
        <pc:chgData name="christopher.ng@icecube.wisc.edu" userId="S::christopher.ng_icecube.wisc.edu#ext#@uwprod.onmicrosoft.com::322935fa-22f6-4f60-86de-303e6cebacc1" providerId="AD" clId="Web-{C7C447C5-F156-7EC2-6C64-8355EEB8F7A4}" dt="2020-09-23T14:04:24.619" v="602"/>
        <pc:sldMkLst>
          <pc:docMk/>
          <pc:sldMk cId="1269444956" sldId="302"/>
        </pc:sldMkLst>
      </pc:sldChg>
      <pc:sldChg chg="del">
        <pc:chgData name="christopher.ng@icecube.wisc.edu" userId="S::christopher.ng_icecube.wisc.edu#ext#@uwprod.onmicrosoft.com::322935fa-22f6-4f60-86de-303e6cebacc1" providerId="AD" clId="Web-{C7C447C5-F156-7EC2-6C64-8355EEB8F7A4}" dt="2020-09-23T14:04:24.635" v="603"/>
        <pc:sldMkLst>
          <pc:docMk/>
          <pc:sldMk cId="3969089720" sldId="303"/>
        </pc:sldMkLst>
      </pc:sldChg>
      <pc:sldChg chg="del">
        <pc:chgData name="christopher.ng@icecube.wisc.edu" userId="S::christopher.ng_icecube.wisc.edu#ext#@uwprod.onmicrosoft.com::322935fa-22f6-4f60-86de-303e6cebacc1" providerId="AD" clId="Web-{C7C447C5-F156-7EC2-6C64-8355EEB8F7A4}" dt="2020-09-23T14:04:24.635" v="604"/>
        <pc:sldMkLst>
          <pc:docMk/>
          <pc:sldMk cId="3075121900" sldId="304"/>
        </pc:sldMkLst>
      </pc:sldChg>
      <pc:sldChg chg="del">
        <pc:chgData name="christopher.ng@icecube.wisc.edu" userId="S::christopher.ng_icecube.wisc.edu#ext#@uwprod.onmicrosoft.com::322935fa-22f6-4f60-86de-303e6cebacc1" providerId="AD" clId="Web-{C7C447C5-F156-7EC2-6C64-8355EEB8F7A4}" dt="2020-09-23T14:04:24.635" v="605"/>
        <pc:sldMkLst>
          <pc:docMk/>
          <pc:sldMk cId="79509667" sldId="305"/>
        </pc:sldMkLst>
      </pc:sldChg>
      <pc:sldChg chg="del">
        <pc:chgData name="christopher.ng@icecube.wisc.edu" userId="S::christopher.ng_icecube.wisc.edu#ext#@uwprod.onmicrosoft.com::322935fa-22f6-4f60-86de-303e6cebacc1" providerId="AD" clId="Web-{C7C447C5-F156-7EC2-6C64-8355EEB8F7A4}" dt="2020-09-23T14:04:24.635" v="606"/>
        <pc:sldMkLst>
          <pc:docMk/>
          <pc:sldMk cId="2446759246" sldId="306"/>
        </pc:sldMkLst>
      </pc:sldChg>
      <pc:sldChg chg="del">
        <pc:chgData name="christopher.ng@icecube.wisc.edu" userId="S::christopher.ng_icecube.wisc.edu#ext#@uwprod.onmicrosoft.com::322935fa-22f6-4f60-86de-303e6cebacc1" providerId="AD" clId="Web-{C7C447C5-F156-7EC2-6C64-8355EEB8F7A4}" dt="2020-09-23T14:04:24.635" v="607"/>
        <pc:sldMkLst>
          <pc:docMk/>
          <pc:sldMk cId="883342165" sldId="307"/>
        </pc:sldMkLst>
      </pc:sldChg>
      <pc:sldChg chg="del">
        <pc:chgData name="christopher.ng@icecube.wisc.edu" userId="S::christopher.ng_icecube.wisc.edu#ext#@uwprod.onmicrosoft.com::322935fa-22f6-4f60-86de-303e6cebacc1" providerId="AD" clId="Web-{C7C447C5-F156-7EC2-6C64-8355EEB8F7A4}" dt="2020-09-23T14:04:24.635" v="608"/>
        <pc:sldMkLst>
          <pc:docMk/>
          <pc:sldMk cId="3085084269" sldId="308"/>
        </pc:sldMkLst>
      </pc:sldChg>
      <pc:sldChg chg="del">
        <pc:chgData name="christopher.ng@icecube.wisc.edu" userId="S::christopher.ng_icecube.wisc.edu#ext#@uwprod.onmicrosoft.com::322935fa-22f6-4f60-86de-303e6cebacc1" providerId="AD" clId="Web-{C7C447C5-F156-7EC2-6C64-8355EEB8F7A4}" dt="2020-09-23T14:03:56.760" v="601"/>
        <pc:sldMkLst>
          <pc:docMk/>
          <pc:sldMk cId="3207983524" sldId="309"/>
        </pc:sldMkLst>
      </pc:sldChg>
      <pc:sldChg chg="modSp">
        <pc:chgData name="christopher.ng@icecube.wisc.edu" userId="S::christopher.ng_icecube.wisc.edu#ext#@uwprod.onmicrosoft.com::322935fa-22f6-4f60-86de-303e6cebacc1" providerId="AD" clId="Web-{C7C447C5-F156-7EC2-6C64-8355EEB8F7A4}" dt="2020-09-23T14:04:41.416" v="614" actId="20577"/>
        <pc:sldMkLst>
          <pc:docMk/>
          <pc:sldMk cId="410461528" sldId="311"/>
        </pc:sldMkLst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3T14:04:37.385" v="610" actId="20577"/>
          <ac:spMkLst>
            <pc:docMk/>
            <pc:sldMk cId="410461528" sldId="311"/>
            <ac:spMk id="2" creationId="{00000000-0000-0000-0000-000000000000}"/>
          </ac:spMkLst>
        </pc:spChg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3T14:04:41.416" v="614" actId="20577"/>
          <ac:spMkLst>
            <pc:docMk/>
            <pc:sldMk cId="410461528" sldId="311"/>
            <ac:spMk id="8" creationId="{9D86591C-31CE-432C-A6C7-AD2D71FA60DA}"/>
          </ac:spMkLst>
        </pc:spChg>
      </pc:sldChg>
      <pc:sldChg chg="addSp delSp modSp ord">
        <pc:chgData name="christopher.ng@icecube.wisc.edu" userId="S::christopher.ng_icecube.wisc.edu#ext#@uwprod.onmicrosoft.com::322935fa-22f6-4f60-86de-303e6cebacc1" providerId="AD" clId="Web-{C7C447C5-F156-7EC2-6C64-8355EEB8F7A4}" dt="2020-09-23T14:07:11.149" v="615"/>
        <pc:sldMkLst>
          <pc:docMk/>
          <pc:sldMk cId="2662842682" sldId="312"/>
        </pc:sldMkLst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3T14:03:53.463" v="600" actId="20577"/>
          <ac:spMkLst>
            <pc:docMk/>
            <pc:sldMk cId="2662842682" sldId="312"/>
            <ac:spMk id="2" creationId="{00000000-0000-0000-0000-000000000000}"/>
          </ac:spMkLst>
        </pc:spChg>
        <pc:spChg chg="add del mod">
          <ac:chgData name="christopher.ng@icecube.wisc.edu" userId="S::christopher.ng_icecube.wisc.edu#ext#@uwprod.onmicrosoft.com::322935fa-22f6-4f60-86de-303e6cebacc1" providerId="AD" clId="Web-{C7C447C5-F156-7EC2-6C64-8355EEB8F7A4}" dt="2020-09-23T14:01:02.620" v="535" actId="20577"/>
          <ac:spMkLst>
            <pc:docMk/>
            <pc:sldMk cId="2662842682" sldId="312"/>
            <ac:spMk id="6" creationId="{372C4591-915E-4ED3-A431-09D4171644BE}"/>
          </ac:spMkLst>
        </pc:spChg>
        <pc:spChg chg="del">
          <ac:chgData name="christopher.ng@icecube.wisc.edu" userId="S::christopher.ng_icecube.wisc.edu#ext#@uwprod.onmicrosoft.com::322935fa-22f6-4f60-86de-303e6cebacc1" providerId="AD" clId="Web-{C7C447C5-F156-7EC2-6C64-8355EEB8F7A4}" dt="2020-09-22T19:36:24.416" v="232"/>
          <ac:spMkLst>
            <pc:docMk/>
            <pc:sldMk cId="2662842682" sldId="312"/>
            <ac:spMk id="8" creationId="{9D86591C-31CE-432C-A6C7-AD2D71FA60DA}"/>
          </ac:spMkLst>
        </pc:spChg>
        <pc:picChg chg="add mod">
          <ac:chgData name="christopher.ng@icecube.wisc.edu" userId="S::christopher.ng_icecube.wisc.edu#ext#@uwprod.onmicrosoft.com::322935fa-22f6-4f60-86de-303e6cebacc1" providerId="AD" clId="Web-{C7C447C5-F156-7EC2-6C64-8355EEB8F7A4}" dt="2020-09-22T19:38:06.837" v="243" actId="1076"/>
          <ac:picMkLst>
            <pc:docMk/>
            <pc:sldMk cId="2662842682" sldId="312"/>
            <ac:picMk id="9" creationId="{D0B49B7A-B03C-4686-A9E0-E57DA700DAEC}"/>
          </ac:picMkLst>
        </pc:picChg>
      </pc:sldChg>
      <pc:sldChg chg="modSp">
        <pc:chgData name="christopher.ng@icecube.wisc.edu" userId="S::christopher.ng_icecube.wisc.edu#ext#@uwprod.onmicrosoft.com::322935fa-22f6-4f60-86de-303e6cebacc1" providerId="AD" clId="Web-{C7C447C5-F156-7EC2-6C64-8355EEB8F7A4}" dt="2020-09-22T19:22:55.841" v="225" actId="20577"/>
        <pc:sldMkLst>
          <pc:docMk/>
          <pc:sldMk cId="3143477954" sldId="313"/>
        </pc:sldMkLst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2T19:22:55.841" v="225" actId="20577"/>
          <ac:spMkLst>
            <pc:docMk/>
            <pc:sldMk cId="3143477954" sldId="313"/>
            <ac:spMk id="3" creationId="{00000000-0000-0000-0000-000000000000}"/>
          </ac:spMkLst>
        </pc:spChg>
      </pc:sldChg>
      <pc:sldChg chg="add del">
        <pc:chgData name="christopher.ng@icecube.wisc.edu" userId="S::christopher.ng_icecube.wisc.edu#ext#@uwprod.onmicrosoft.com::322935fa-22f6-4f60-86de-303e6cebacc1" providerId="AD" clId="Web-{C7C447C5-F156-7EC2-6C64-8355EEB8F7A4}" dt="2020-09-22T17:08:32.256" v="13"/>
        <pc:sldMkLst>
          <pc:docMk/>
          <pc:sldMk cId="2827163408" sldId="314"/>
        </pc:sldMkLst>
      </pc:sldChg>
      <pc:sldChg chg="addSp delSp modSp">
        <pc:chgData name="christopher.ng@icecube.wisc.edu" userId="S::christopher.ng_icecube.wisc.edu#ext#@uwprod.onmicrosoft.com::322935fa-22f6-4f60-86de-303e6cebacc1" providerId="AD" clId="Web-{C7C447C5-F156-7EC2-6C64-8355EEB8F7A4}" dt="2020-09-22T19:15:04.905" v="213" actId="20577"/>
        <pc:sldMkLst>
          <pc:docMk/>
          <pc:sldMk cId="3749873082" sldId="317"/>
        </pc:sldMkLst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2T19:15:04.905" v="213" actId="20577"/>
          <ac:spMkLst>
            <pc:docMk/>
            <pc:sldMk cId="3749873082" sldId="317"/>
            <ac:spMk id="5" creationId="{7EC3DAF8-02FE-4E06-9CA5-D2ADC8F653F5}"/>
          </ac:spMkLst>
        </pc:spChg>
        <pc:spChg chg="add mod">
          <ac:chgData name="christopher.ng@icecube.wisc.edu" userId="S::christopher.ng_icecube.wisc.edu#ext#@uwprod.onmicrosoft.com::322935fa-22f6-4f60-86de-303e6cebacc1" providerId="AD" clId="Web-{C7C447C5-F156-7EC2-6C64-8355EEB8F7A4}" dt="2020-09-22T17:11:43.520" v="67" actId="20577"/>
          <ac:spMkLst>
            <pc:docMk/>
            <pc:sldMk cId="3749873082" sldId="317"/>
            <ac:spMk id="9" creationId="{E4121F6F-0FA0-4FD4-A0F5-ED38774360C3}"/>
          </ac:spMkLst>
        </pc:spChg>
        <pc:spChg chg="add mod">
          <ac:chgData name="christopher.ng@icecube.wisc.edu" userId="S::christopher.ng_icecube.wisc.edu#ext#@uwprod.onmicrosoft.com::322935fa-22f6-4f60-86de-303e6cebacc1" providerId="AD" clId="Web-{C7C447C5-F156-7EC2-6C64-8355EEB8F7A4}" dt="2020-09-22T17:11:59.458" v="103" actId="1076"/>
          <ac:spMkLst>
            <pc:docMk/>
            <pc:sldMk cId="3749873082" sldId="317"/>
            <ac:spMk id="13" creationId="{52D1D337-DEBB-4FEB-9A92-F8F193FAE097}"/>
          </ac:spMkLst>
        </pc:spChg>
        <pc:picChg chg="del">
          <ac:chgData name="christopher.ng@icecube.wisc.edu" userId="S::christopher.ng_icecube.wisc.edu#ext#@uwprod.onmicrosoft.com::322935fa-22f6-4f60-86de-303e6cebacc1" providerId="AD" clId="Web-{C7C447C5-F156-7EC2-6C64-8355EEB8F7A4}" dt="2020-09-22T17:09:41.896" v="15"/>
          <ac:picMkLst>
            <pc:docMk/>
            <pc:sldMk cId="3749873082" sldId="317"/>
            <ac:picMk id="4" creationId="{342D3BED-B0DA-49AB-A6FD-4CEFA864B121}"/>
          </ac:picMkLst>
        </pc:picChg>
        <pc:picChg chg="add mod">
          <ac:chgData name="christopher.ng@icecube.wisc.edu" userId="S::christopher.ng_icecube.wisc.edu#ext#@uwprod.onmicrosoft.com::322935fa-22f6-4f60-86de-303e6cebacc1" providerId="AD" clId="Web-{C7C447C5-F156-7EC2-6C64-8355EEB8F7A4}" dt="2020-09-22T17:11:22.052" v="60" actId="1076"/>
          <ac:picMkLst>
            <pc:docMk/>
            <pc:sldMk cId="3749873082" sldId="317"/>
            <ac:picMk id="7" creationId="{3E62267C-20D7-4D04-B341-E80C9A59EF80}"/>
          </ac:picMkLst>
        </pc:picChg>
        <pc:cxnChg chg="add mod">
          <ac:chgData name="christopher.ng@icecube.wisc.edu" userId="S::christopher.ng_icecube.wisc.edu#ext#@uwprod.onmicrosoft.com::322935fa-22f6-4f60-86de-303e6cebacc1" providerId="AD" clId="Web-{C7C447C5-F156-7EC2-6C64-8355EEB8F7A4}" dt="2020-09-22T17:10:44.114" v="52" actId="14100"/>
          <ac:cxnSpMkLst>
            <pc:docMk/>
            <pc:sldMk cId="3749873082" sldId="317"/>
            <ac:cxnSpMk id="8" creationId="{40C4132B-BFA5-4707-B726-2D49F586117E}"/>
          </ac:cxnSpMkLst>
        </pc:cxnChg>
        <pc:cxnChg chg="add mod">
          <ac:chgData name="christopher.ng@icecube.wisc.edu" userId="S::christopher.ng_icecube.wisc.edu#ext#@uwprod.onmicrosoft.com::322935fa-22f6-4f60-86de-303e6cebacc1" providerId="AD" clId="Web-{C7C447C5-F156-7EC2-6C64-8355EEB8F7A4}" dt="2020-09-22T17:11:29.302" v="62" actId="14100"/>
          <ac:cxnSpMkLst>
            <pc:docMk/>
            <pc:sldMk cId="3749873082" sldId="317"/>
            <ac:cxnSpMk id="11" creationId="{01DB4788-1EEF-4B74-80F0-C8C33DA2C641}"/>
          </ac:cxnSpMkLst>
        </pc:cxnChg>
      </pc:sldChg>
      <pc:sldChg chg="modSp">
        <pc:chgData name="christopher.ng@icecube.wisc.edu" userId="S::christopher.ng_icecube.wisc.edu#ext#@uwprod.onmicrosoft.com::322935fa-22f6-4f60-86de-303e6cebacc1" providerId="AD" clId="Web-{C7C447C5-F156-7EC2-6C64-8355EEB8F7A4}" dt="2020-09-22T21:22:19.907" v="534" actId="20577"/>
        <pc:sldMkLst>
          <pc:docMk/>
          <pc:sldMk cId="3165079058" sldId="319"/>
        </pc:sldMkLst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2T21:22:19.907" v="534" actId="20577"/>
          <ac:spMkLst>
            <pc:docMk/>
            <pc:sldMk cId="3165079058" sldId="319"/>
            <ac:spMk id="10" creationId="{A4866B7B-A572-4540-9E18-5653C6E43D3B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C7C447C5-F156-7EC2-6C64-8355EEB8F7A4}" dt="2020-09-22T17:13:01.457" v="187" actId="1076"/>
        <pc:sldMkLst>
          <pc:docMk/>
          <pc:sldMk cId="1093702712" sldId="327"/>
        </pc:sldMkLst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2T17:13:01.457" v="187" actId="1076"/>
          <ac:spMkLst>
            <pc:docMk/>
            <pc:sldMk cId="1093702712" sldId="327"/>
            <ac:spMk id="7" creationId="{3131A259-3496-E54A-BDDE-18FB63622B15}"/>
          </ac:spMkLst>
        </pc:spChg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2T17:12:57.520" v="186" actId="1076"/>
          <ac:spMkLst>
            <pc:docMk/>
            <pc:sldMk cId="1093702712" sldId="327"/>
            <ac:spMk id="8" creationId="{DF25B3A3-05CE-EA4D-B7A4-01652818A262}"/>
          </ac:spMkLst>
        </pc:spChg>
        <pc:picChg chg="mod">
          <ac:chgData name="christopher.ng@icecube.wisc.edu" userId="S::christopher.ng_icecube.wisc.edu#ext#@uwprod.onmicrosoft.com::322935fa-22f6-4f60-86de-303e6cebacc1" providerId="AD" clId="Web-{C7C447C5-F156-7EC2-6C64-8355EEB8F7A4}" dt="2020-09-22T17:08:39.303" v="14" actId="1076"/>
          <ac:picMkLst>
            <pc:docMk/>
            <pc:sldMk cId="1093702712" sldId="327"/>
            <ac:picMk id="6" creationId="{60253DBE-09C0-A142-8C4B-2CCEBDE7F638}"/>
          </ac:picMkLst>
        </pc:picChg>
      </pc:sldChg>
      <pc:sldChg chg="addSp delSp modSp new">
        <pc:chgData name="christopher.ng@icecube.wisc.edu" userId="S::christopher.ng_icecube.wisc.edu#ext#@uwprod.onmicrosoft.com::322935fa-22f6-4f60-86de-303e6cebacc1" providerId="AD" clId="Web-{C7C447C5-F156-7EC2-6C64-8355EEB8F7A4}" dt="2020-09-22T19:14:40.733" v="210" actId="1076"/>
        <pc:sldMkLst>
          <pc:docMk/>
          <pc:sldMk cId="1138704371" sldId="328"/>
        </pc:sldMkLst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2T19:06:15.595" v="204" actId="20577"/>
          <ac:spMkLst>
            <pc:docMk/>
            <pc:sldMk cId="1138704371" sldId="328"/>
            <ac:spMk id="2" creationId="{6A2A172F-D859-4389-AA34-86A4E6621BB0}"/>
          </ac:spMkLst>
        </pc:spChg>
        <pc:spChg chg="del">
          <ac:chgData name="christopher.ng@icecube.wisc.edu" userId="S::christopher.ng_icecube.wisc.edu#ext#@uwprod.onmicrosoft.com::322935fa-22f6-4f60-86de-303e6cebacc1" providerId="AD" clId="Web-{C7C447C5-F156-7EC2-6C64-8355EEB8F7A4}" dt="2020-09-22T19:06:17.954" v="205"/>
          <ac:spMkLst>
            <pc:docMk/>
            <pc:sldMk cId="1138704371" sldId="328"/>
            <ac:spMk id="3" creationId="{EF78E033-403C-494A-9C42-D65A180B380E}"/>
          </ac:spMkLst>
        </pc:spChg>
        <pc:picChg chg="add mod">
          <ac:chgData name="christopher.ng@icecube.wisc.edu" userId="S::christopher.ng_icecube.wisc.edu#ext#@uwprod.onmicrosoft.com::322935fa-22f6-4f60-86de-303e6cebacc1" providerId="AD" clId="Web-{C7C447C5-F156-7EC2-6C64-8355EEB8F7A4}" dt="2020-09-22T19:14:40.733" v="210" actId="1076"/>
          <ac:picMkLst>
            <pc:docMk/>
            <pc:sldMk cId="1138704371" sldId="328"/>
            <ac:picMk id="6" creationId="{16657018-804A-41CD-A016-F6C2BDE390D0}"/>
          </ac:picMkLst>
        </pc:picChg>
      </pc:sldChg>
      <pc:sldChg chg="delSp modSp add replId">
        <pc:chgData name="christopher.ng@icecube.wisc.edu" userId="S::christopher.ng_icecube.wisc.edu#ext#@uwprod.onmicrosoft.com::322935fa-22f6-4f60-86de-303e6cebacc1" providerId="AD" clId="Web-{C7C447C5-F156-7EC2-6C64-8355EEB8F7A4}" dt="2020-09-22T21:17:47.408" v="443"/>
        <pc:sldMkLst>
          <pc:docMk/>
          <pc:sldMk cId="3307136024" sldId="329"/>
        </pc:sldMkLst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2T21:16:03.189" v="442" actId="20577"/>
          <ac:spMkLst>
            <pc:docMk/>
            <pc:sldMk cId="3307136024" sldId="329"/>
            <ac:spMk id="2" creationId="{6A2A172F-D859-4389-AA34-86A4E6621BB0}"/>
          </ac:spMkLst>
        </pc:spChg>
        <pc:picChg chg="del">
          <ac:chgData name="christopher.ng@icecube.wisc.edu" userId="S::christopher.ng_icecube.wisc.edu#ext#@uwprod.onmicrosoft.com::322935fa-22f6-4f60-86de-303e6cebacc1" providerId="AD" clId="Web-{C7C447C5-F156-7EC2-6C64-8355EEB8F7A4}" dt="2020-09-22T21:17:47.408" v="443"/>
          <ac:picMkLst>
            <pc:docMk/>
            <pc:sldMk cId="3307136024" sldId="329"/>
            <ac:picMk id="6" creationId="{16657018-804A-41CD-A016-F6C2BDE390D0}"/>
          </ac:picMkLst>
        </pc:picChg>
      </pc:sldChg>
      <pc:sldChg chg="add replId">
        <pc:chgData name="christopher.ng@icecube.wisc.edu" userId="S::christopher.ng_icecube.wisc.edu#ext#@uwprod.onmicrosoft.com::322935fa-22f6-4f60-86de-303e6cebacc1" providerId="AD" clId="Web-{C7C447C5-F156-7EC2-6C64-8355EEB8F7A4}" dt="2020-09-22T21:19:48.298" v="473"/>
        <pc:sldMkLst>
          <pc:docMk/>
          <pc:sldMk cId="3877920247" sldId="330"/>
        </pc:sldMkLst>
      </pc:sldChg>
      <pc:sldChg chg="delSp modSp add del replId">
        <pc:chgData name="christopher.ng@icecube.wisc.edu" userId="S::christopher.ng_icecube.wisc.edu#ext#@uwprod.onmicrosoft.com::322935fa-22f6-4f60-86de-303e6cebacc1" providerId="AD" clId="Web-{C7C447C5-F156-7EC2-6C64-8355EEB8F7A4}" dt="2020-09-23T14:03:25.823" v="594"/>
        <pc:sldMkLst>
          <pc:docMk/>
          <pc:sldMk cId="412554118" sldId="331"/>
        </pc:sldMkLst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3T14:02:33.354" v="576" actId="20577"/>
          <ac:spMkLst>
            <pc:docMk/>
            <pc:sldMk cId="412554118" sldId="331"/>
            <ac:spMk id="2" creationId="{00000000-0000-0000-0000-000000000000}"/>
          </ac:spMkLst>
        </pc:spChg>
        <pc:spChg chg="mod">
          <ac:chgData name="christopher.ng@icecube.wisc.edu" userId="S::christopher.ng_icecube.wisc.edu#ext#@uwprod.onmicrosoft.com::322935fa-22f6-4f60-86de-303e6cebacc1" providerId="AD" clId="Web-{C7C447C5-F156-7EC2-6C64-8355EEB8F7A4}" dt="2020-09-23T14:02:47.448" v="589" actId="20577"/>
          <ac:spMkLst>
            <pc:docMk/>
            <pc:sldMk cId="412554118" sldId="331"/>
            <ac:spMk id="6" creationId="{372C4591-915E-4ED3-A431-09D4171644BE}"/>
          </ac:spMkLst>
        </pc:spChg>
        <pc:picChg chg="del">
          <ac:chgData name="christopher.ng@icecube.wisc.edu" userId="S::christopher.ng_icecube.wisc.edu#ext#@uwprod.onmicrosoft.com::322935fa-22f6-4f60-86de-303e6cebacc1" providerId="AD" clId="Web-{C7C447C5-F156-7EC2-6C64-8355EEB8F7A4}" dt="2020-09-23T14:02:36.573" v="577"/>
          <ac:picMkLst>
            <pc:docMk/>
            <pc:sldMk cId="412554118" sldId="331"/>
            <ac:picMk id="9" creationId="{D0B49B7A-B03C-4686-A9E0-E57DA700DAEC}"/>
          </ac:picMkLst>
        </pc:picChg>
      </pc:sldChg>
      <pc:sldChg chg="add del replId">
        <pc:chgData name="christopher.ng@icecube.wisc.edu" userId="S::christopher.ng_icecube.wisc.edu#ext#@uwprod.onmicrosoft.com::322935fa-22f6-4f60-86de-303e6cebacc1" providerId="AD" clId="Web-{C7C447C5-F156-7EC2-6C64-8355EEB8F7A4}" dt="2020-09-23T14:01:40.464" v="557"/>
        <pc:sldMkLst>
          <pc:docMk/>
          <pc:sldMk cId="2194351017" sldId="332"/>
        </pc:sldMkLst>
      </pc:sldChg>
    </pc:docChg>
  </pc:docChgLst>
  <pc:docChgLst>
    <pc:chgData name="christopher.ng@icecube.wisc.edu" userId="S::christopher.ng_icecube.wisc.edu#ext#@uwprod.onmicrosoft.com::322935fa-22f6-4f60-86de-303e6cebacc1" providerId="AD" clId="Web-{09C0D281-8935-D8EA-D375-3B1EA76464E2}"/>
    <pc:docChg chg="addSld modSld">
      <pc:chgData name="christopher.ng@icecube.wisc.edu" userId="S::christopher.ng_icecube.wisc.edu#ext#@uwprod.onmicrosoft.com::322935fa-22f6-4f60-86de-303e6cebacc1" providerId="AD" clId="Web-{09C0D281-8935-D8EA-D375-3B1EA76464E2}" dt="2020-09-08T21:27:07.145" v="331"/>
      <pc:docMkLst>
        <pc:docMk/>
      </pc:docMkLst>
      <pc:sldChg chg="addSp modSp">
        <pc:chgData name="christopher.ng@icecube.wisc.edu" userId="S::christopher.ng_icecube.wisc.edu#ext#@uwprod.onmicrosoft.com::322935fa-22f6-4f60-86de-303e6cebacc1" providerId="AD" clId="Web-{09C0D281-8935-D8EA-D375-3B1EA76464E2}" dt="2020-09-08T20:00:45.988" v="330"/>
        <pc:sldMkLst>
          <pc:docMk/>
          <pc:sldMk cId="1423617000" sldId="315"/>
        </pc:sldMkLst>
        <pc:spChg chg="add mod">
          <ac:chgData name="christopher.ng@icecube.wisc.edu" userId="S::christopher.ng_icecube.wisc.edu#ext#@uwprod.onmicrosoft.com::322935fa-22f6-4f60-86de-303e6cebacc1" providerId="AD" clId="Web-{09C0D281-8935-D8EA-D375-3B1EA76464E2}" dt="2020-09-08T20:00:45.988" v="330"/>
          <ac:spMkLst>
            <pc:docMk/>
            <pc:sldMk cId="1423617000" sldId="315"/>
            <ac:spMk id="5" creationId="{B0507B5F-9040-4459-9B58-7495737808EF}"/>
          </ac:spMkLst>
        </pc:spChg>
        <pc:picChg chg="mod">
          <ac:chgData name="christopher.ng@icecube.wisc.edu" userId="S::christopher.ng_icecube.wisc.edu#ext#@uwprod.onmicrosoft.com::322935fa-22f6-4f60-86de-303e6cebacc1" providerId="AD" clId="Web-{09C0D281-8935-D8EA-D375-3B1EA76464E2}" dt="2020-09-08T20:00:24.284" v="325" actId="1076"/>
          <ac:picMkLst>
            <pc:docMk/>
            <pc:sldMk cId="1423617000" sldId="315"/>
            <ac:picMk id="4" creationId="{EBE54BB1-A868-40C3-A914-0CA9BBB883D1}"/>
          </ac:picMkLst>
        </pc:picChg>
      </pc:sldChg>
      <pc:sldChg chg="modSp">
        <pc:chgData name="christopher.ng@icecube.wisc.edu" userId="S::christopher.ng_icecube.wisc.edu#ext#@uwprod.onmicrosoft.com::322935fa-22f6-4f60-86de-303e6cebacc1" providerId="AD" clId="Web-{09C0D281-8935-D8EA-D375-3B1EA76464E2}" dt="2020-09-08T18:22:45.774" v="311" actId="20577"/>
        <pc:sldMkLst>
          <pc:docMk/>
          <pc:sldMk cId="3875357608" sldId="316"/>
        </pc:sldMkLst>
        <pc:spChg chg="mod">
          <ac:chgData name="christopher.ng@icecube.wisc.edu" userId="S::christopher.ng_icecube.wisc.edu#ext#@uwprod.onmicrosoft.com::322935fa-22f6-4f60-86de-303e6cebacc1" providerId="AD" clId="Web-{09C0D281-8935-D8EA-D375-3B1EA76464E2}" dt="2020-09-08T18:22:45.774" v="311" actId="20577"/>
          <ac:spMkLst>
            <pc:docMk/>
            <pc:sldMk cId="3875357608" sldId="316"/>
            <ac:spMk id="135" creationId="{00000000-0000-0000-0000-000000000000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09C0D281-8935-D8EA-D375-3B1EA76464E2}" dt="2020-09-08T18:22:33.117" v="305" actId="20577"/>
        <pc:sldMkLst>
          <pc:docMk/>
          <pc:sldMk cId="3749873082" sldId="317"/>
        </pc:sldMkLst>
        <pc:spChg chg="mod">
          <ac:chgData name="christopher.ng@icecube.wisc.edu" userId="S::christopher.ng_icecube.wisc.edu#ext#@uwprod.onmicrosoft.com::322935fa-22f6-4f60-86de-303e6cebacc1" providerId="AD" clId="Web-{09C0D281-8935-D8EA-D375-3B1EA76464E2}" dt="2020-09-08T18:22:33.117" v="305" actId="20577"/>
          <ac:spMkLst>
            <pc:docMk/>
            <pc:sldMk cId="3749873082" sldId="317"/>
            <ac:spMk id="5" creationId="{7EC3DAF8-02FE-4E06-9CA5-D2ADC8F653F5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09C0D281-8935-D8EA-D375-3B1EA76464E2}" dt="2020-09-08T18:17:06.506" v="114" actId="20577"/>
        <pc:sldMkLst>
          <pc:docMk/>
          <pc:sldMk cId="1197256250" sldId="318"/>
        </pc:sldMkLst>
        <pc:spChg chg="mod">
          <ac:chgData name="christopher.ng@icecube.wisc.edu" userId="S::christopher.ng_icecube.wisc.edu#ext#@uwprod.onmicrosoft.com::322935fa-22f6-4f60-86de-303e6cebacc1" providerId="AD" clId="Web-{09C0D281-8935-D8EA-D375-3B1EA76464E2}" dt="2020-09-08T18:11:49.863" v="6" actId="20577"/>
          <ac:spMkLst>
            <pc:docMk/>
            <pc:sldMk cId="1197256250" sldId="318"/>
            <ac:spMk id="2" creationId="{00000000-0000-0000-0000-000000000000}"/>
          </ac:spMkLst>
        </pc:spChg>
        <pc:spChg chg="mod">
          <ac:chgData name="christopher.ng@icecube.wisc.edu" userId="S::christopher.ng_icecube.wisc.edu#ext#@uwprod.onmicrosoft.com::322935fa-22f6-4f60-86de-303e6cebacc1" providerId="AD" clId="Web-{09C0D281-8935-D8EA-D375-3B1EA76464E2}" dt="2020-09-08T18:17:06.506" v="114" actId="20577"/>
          <ac:spMkLst>
            <pc:docMk/>
            <pc:sldMk cId="1197256250" sldId="318"/>
            <ac:spMk id="8" creationId="{9D86591C-31CE-432C-A6C7-AD2D71FA60DA}"/>
          </ac:spMkLst>
        </pc:spChg>
      </pc:sldChg>
      <pc:sldChg chg="delSp modSp">
        <pc:chgData name="christopher.ng@icecube.wisc.edu" userId="S::christopher.ng_icecube.wisc.edu#ext#@uwprod.onmicrosoft.com::322935fa-22f6-4f60-86de-303e6cebacc1" providerId="AD" clId="Web-{09C0D281-8935-D8EA-D375-3B1EA76464E2}" dt="2020-09-08T17:01:51.400" v="5"/>
        <pc:sldMkLst>
          <pc:docMk/>
          <pc:sldMk cId="315196671" sldId="320"/>
        </pc:sldMkLst>
        <pc:spChg chg="del">
          <ac:chgData name="christopher.ng@icecube.wisc.edu" userId="S::christopher.ng_icecube.wisc.edu#ext#@uwprod.onmicrosoft.com::322935fa-22f6-4f60-86de-303e6cebacc1" providerId="AD" clId="Web-{09C0D281-8935-D8EA-D375-3B1EA76464E2}" dt="2020-09-08T17:01:36.072" v="0"/>
          <ac:spMkLst>
            <pc:docMk/>
            <pc:sldMk cId="315196671" sldId="320"/>
            <ac:spMk id="3" creationId="{3F7FC75C-CA2D-44FE-A061-1F69BADD9817}"/>
          </ac:spMkLst>
        </pc:spChg>
        <pc:graphicFrameChg chg="del">
          <ac:chgData name="christopher.ng@icecube.wisc.edu" userId="S::christopher.ng_icecube.wisc.edu#ext#@uwprod.onmicrosoft.com::322935fa-22f6-4f60-86de-303e6cebacc1" providerId="AD" clId="Web-{09C0D281-8935-D8EA-D375-3B1EA76464E2}" dt="2020-09-08T17:01:39.166" v="1"/>
          <ac:graphicFrameMkLst>
            <pc:docMk/>
            <pc:sldMk cId="315196671" sldId="320"/>
            <ac:graphicFrameMk id="6" creationId="{F44F4BFC-1FF7-4655-B9EF-221CDE1AB1B8}"/>
          </ac:graphicFrameMkLst>
        </pc:graphicFrameChg>
        <pc:graphicFrameChg chg="mod modGraphic">
          <ac:chgData name="christopher.ng@icecube.wisc.edu" userId="S::christopher.ng_icecube.wisc.edu#ext#@uwprod.onmicrosoft.com::322935fa-22f6-4f60-86de-303e6cebacc1" providerId="AD" clId="Web-{09C0D281-8935-D8EA-D375-3B1EA76464E2}" dt="2020-09-08T17:01:51.400" v="5"/>
          <ac:graphicFrameMkLst>
            <pc:docMk/>
            <pc:sldMk cId="315196671" sldId="320"/>
            <ac:graphicFrameMk id="7" creationId="{0DE1C7A1-FD2D-49E0-A952-BBECE133AE69}"/>
          </ac:graphicFrameMkLst>
        </pc:graphicFrameChg>
      </pc:sldChg>
      <pc:sldChg chg="new">
        <pc:chgData name="christopher.ng@icecube.wisc.edu" userId="S::christopher.ng_icecube.wisc.edu#ext#@uwprod.onmicrosoft.com::322935fa-22f6-4f60-86de-303e6cebacc1" providerId="AD" clId="Web-{09C0D281-8935-D8EA-D375-3B1EA76464E2}" dt="2020-09-08T21:27:07.145" v="331"/>
        <pc:sldMkLst>
          <pc:docMk/>
          <pc:sldMk cId="2398969270" sldId="323"/>
        </pc:sldMkLst>
      </pc:sldChg>
    </pc:docChg>
  </pc:docChgLst>
  <pc:docChgLst>
    <pc:chgData name="Delia Tosi" userId="S::dtosi@wisc.edu::e884e17a-c559-45d2-9382-b76508f9719d" providerId="AD" clId="Web-{2EC04105-D129-4362-79D1-53A613A71A4B}"/>
    <pc:docChg chg="addSld delSld modSld sldOrd">
      <pc:chgData name="Delia Tosi" userId="S::dtosi@wisc.edu::e884e17a-c559-45d2-9382-b76508f9719d" providerId="AD" clId="Web-{2EC04105-D129-4362-79D1-53A613A71A4B}" dt="2021-10-15T12:06:14.540" v="294" actId="1076"/>
      <pc:docMkLst>
        <pc:docMk/>
      </pc:docMkLst>
      <pc:sldChg chg="delSp modSp">
        <pc:chgData name="Delia Tosi" userId="S::dtosi@wisc.edu::e884e17a-c559-45d2-9382-b76508f9719d" providerId="AD" clId="Web-{2EC04105-D129-4362-79D1-53A613A71A4B}" dt="2021-10-15T11:58:53.888" v="111" actId="1076"/>
        <pc:sldMkLst>
          <pc:docMk/>
          <pc:sldMk cId="0" sldId="256"/>
        </pc:sldMkLst>
        <pc:spChg chg="del">
          <ac:chgData name="Delia Tosi" userId="S::dtosi@wisc.edu::e884e17a-c559-45d2-9382-b76508f9719d" providerId="AD" clId="Web-{2EC04105-D129-4362-79D1-53A613A71A4B}" dt="2021-10-15T11:58:45.685" v="109"/>
          <ac:spMkLst>
            <pc:docMk/>
            <pc:sldMk cId="0" sldId="256"/>
            <ac:spMk id="4" creationId="{00000000-0000-0000-0000-000000000000}"/>
          </ac:spMkLst>
        </pc:spChg>
        <pc:spChg chg="del">
          <ac:chgData name="Delia Tosi" userId="S::dtosi@wisc.edu::e884e17a-c559-45d2-9382-b76508f9719d" providerId="AD" clId="Web-{2EC04105-D129-4362-79D1-53A613A71A4B}" dt="2021-10-15T11:58:50.060" v="110"/>
          <ac:spMkLst>
            <pc:docMk/>
            <pc:sldMk cId="0" sldId="256"/>
            <ac:spMk id="6" creationId="{00000000-0000-0000-0000-000000000000}"/>
          </ac:spMkLst>
        </pc:spChg>
        <pc:spChg chg="del">
          <ac:chgData name="Delia Tosi" userId="S::dtosi@wisc.edu::e884e17a-c559-45d2-9382-b76508f9719d" providerId="AD" clId="Web-{2EC04105-D129-4362-79D1-53A613A71A4B}" dt="2021-10-15T11:58:45.685" v="108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elia Tosi" userId="S::dtosi@wisc.edu::e884e17a-c559-45d2-9382-b76508f9719d" providerId="AD" clId="Web-{2EC04105-D129-4362-79D1-53A613A71A4B}" dt="2021-10-15T11:58:53.888" v="111" actId="1076"/>
          <ac:spMkLst>
            <pc:docMk/>
            <pc:sldMk cId="0" sldId="256"/>
            <ac:spMk id="88" creationId="{00000000-0000-0000-0000-000000000000}"/>
          </ac:spMkLst>
        </pc:spChg>
      </pc:sldChg>
      <pc:sldChg chg="del">
        <pc:chgData name="Delia Tosi" userId="S::dtosi@wisc.edu::e884e17a-c559-45d2-9382-b76508f9719d" providerId="AD" clId="Web-{2EC04105-D129-4362-79D1-53A613A71A4B}" dt="2021-10-15T12:05:56.962" v="286"/>
        <pc:sldMkLst>
          <pc:docMk/>
          <pc:sldMk cId="1359878885" sldId="289"/>
        </pc:sldMkLst>
      </pc:sldChg>
      <pc:sldChg chg="del">
        <pc:chgData name="Delia Tosi" userId="S::dtosi@wisc.edu::e884e17a-c559-45d2-9382-b76508f9719d" providerId="AD" clId="Web-{2EC04105-D129-4362-79D1-53A613A71A4B}" dt="2021-10-15T12:05:56.962" v="287"/>
        <pc:sldMkLst>
          <pc:docMk/>
          <pc:sldMk cId="2118872702" sldId="295"/>
        </pc:sldMkLst>
      </pc:sldChg>
      <pc:sldChg chg="del">
        <pc:chgData name="Delia Tosi" userId="S::dtosi@wisc.edu::e884e17a-c559-45d2-9382-b76508f9719d" providerId="AD" clId="Web-{2EC04105-D129-4362-79D1-53A613A71A4B}" dt="2021-10-15T12:05:56.962" v="288"/>
        <pc:sldMkLst>
          <pc:docMk/>
          <pc:sldMk cId="1930597709" sldId="296"/>
        </pc:sldMkLst>
      </pc:sldChg>
      <pc:sldChg chg="del">
        <pc:chgData name="Delia Tosi" userId="S::dtosi@wisc.edu::e884e17a-c559-45d2-9382-b76508f9719d" providerId="AD" clId="Web-{2EC04105-D129-4362-79D1-53A613A71A4B}" dt="2021-10-15T12:05:56.962" v="289"/>
        <pc:sldMkLst>
          <pc:docMk/>
          <pc:sldMk cId="3267390479" sldId="297"/>
        </pc:sldMkLst>
      </pc:sldChg>
      <pc:sldChg chg="del">
        <pc:chgData name="Delia Tosi" userId="S::dtosi@wisc.edu::e884e17a-c559-45d2-9382-b76508f9719d" providerId="AD" clId="Web-{2EC04105-D129-4362-79D1-53A613A71A4B}" dt="2021-10-15T12:05:56.962" v="290"/>
        <pc:sldMkLst>
          <pc:docMk/>
          <pc:sldMk cId="4153992125" sldId="298"/>
        </pc:sldMkLst>
      </pc:sldChg>
      <pc:sldChg chg="del">
        <pc:chgData name="Delia Tosi" userId="S::dtosi@wisc.edu::e884e17a-c559-45d2-9382-b76508f9719d" providerId="AD" clId="Web-{2EC04105-D129-4362-79D1-53A613A71A4B}" dt="2021-10-15T12:05:56.962" v="291"/>
        <pc:sldMkLst>
          <pc:docMk/>
          <pc:sldMk cId="1159944767" sldId="299"/>
        </pc:sldMkLst>
      </pc:sldChg>
      <pc:sldChg chg="add del">
        <pc:chgData name="Delia Tosi" userId="S::dtosi@wisc.edu::e884e17a-c559-45d2-9382-b76508f9719d" providerId="AD" clId="Web-{2EC04105-D129-4362-79D1-53A613A71A4B}" dt="2021-10-15T12:05:53.244" v="284"/>
        <pc:sldMkLst>
          <pc:docMk/>
          <pc:sldMk cId="1105552964" sldId="301"/>
        </pc:sldMkLst>
      </pc:sldChg>
      <pc:sldChg chg="del">
        <pc:chgData name="Delia Tosi" userId="S::dtosi@wisc.edu::e884e17a-c559-45d2-9382-b76508f9719d" providerId="AD" clId="Web-{2EC04105-D129-4362-79D1-53A613A71A4B}" dt="2021-10-15T12:05:56.962" v="292"/>
        <pc:sldMkLst>
          <pc:docMk/>
          <pc:sldMk cId="330332912" sldId="310"/>
        </pc:sldMkLst>
      </pc:sldChg>
      <pc:sldChg chg="del">
        <pc:chgData name="Delia Tosi" userId="S::dtosi@wisc.edu::e884e17a-c559-45d2-9382-b76508f9719d" providerId="AD" clId="Web-{2EC04105-D129-4362-79D1-53A613A71A4B}" dt="2021-10-15T12:03:13.261" v="253"/>
        <pc:sldMkLst>
          <pc:docMk/>
          <pc:sldMk cId="410461528" sldId="311"/>
        </pc:sldMkLst>
      </pc:sldChg>
      <pc:sldChg chg="add del">
        <pc:chgData name="Delia Tosi" userId="S::dtosi@wisc.edu::e884e17a-c559-45d2-9382-b76508f9719d" providerId="AD" clId="Web-{2EC04105-D129-4362-79D1-53A613A71A4B}" dt="2021-10-15T12:05:53.244" v="285"/>
        <pc:sldMkLst>
          <pc:docMk/>
          <pc:sldMk cId="2662842682" sldId="312"/>
        </pc:sldMkLst>
      </pc:sldChg>
      <pc:sldChg chg="del">
        <pc:chgData name="Delia Tosi" userId="S::dtosi@wisc.edu::e884e17a-c559-45d2-9382-b76508f9719d" providerId="AD" clId="Web-{2EC04105-D129-4362-79D1-53A613A71A4B}" dt="2021-10-15T12:03:11.058" v="252"/>
        <pc:sldMkLst>
          <pc:docMk/>
          <pc:sldMk cId="3143477954" sldId="313"/>
        </pc:sldMkLst>
      </pc:sldChg>
      <pc:sldChg chg="addSp delSp modSp">
        <pc:chgData name="Delia Tosi" userId="S::dtosi@wisc.edu::e884e17a-c559-45d2-9382-b76508f9719d" providerId="AD" clId="Web-{2EC04105-D129-4362-79D1-53A613A71A4B}" dt="2021-10-15T12:01:49.746" v="234" actId="20577"/>
        <pc:sldMkLst>
          <pc:docMk/>
          <pc:sldMk cId="1423617000" sldId="315"/>
        </pc:sldMkLst>
        <pc:spChg chg="add del mod">
          <ac:chgData name="Delia Tosi" userId="S::dtosi@wisc.edu::e884e17a-c559-45d2-9382-b76508f9719d" providerId="AD" clId="Web-{2EC04105-D129-4362-79D1-53A613A71A4B}" dt="2021-10-15T12:00:37.278" v="181"/>
          <ac:spMkLst>
            <pc:docMk/>
            <pc:sldMk cId="1423617000" sldId="315"/>
            <ac:spMk id="2" creationId="{DDD09CA7-E02E-47B7-9EA0-C2733E5336FA}"/>
          </ac:spMkLst>
        </pc:spChg>
        <pc:spChg chg="mod">
          <ac:chgData name="Delia Tosi" userId="S::dtosi@wisc.edu::e884e17a-c559-45d2-9382-b76508f9719d" providerId="AD" clId="Web-{2EC04105-D129-4362-79D1-53A613A71A4B}" dt="2021-10-15T11:58:37.466" v="107" actId="14100"/>
          <ac:spMkLst>
            <pc:docMk/>
            <pc:sldMk cId="1423617000" sldId="315"/>
            <ac:spMk id="5" creationId="{B0507B5F-9040-4459-9B58-7495737808EF}"/>
          </ac:spMkLst>
        </pc:spChg>
        <pc:spChg chg="add del">
          <ac:chgData name="Delia Tosi" userId="S::dtosi@wisc.edu::e884e17a-c559-45d2-9382-b76508f9719d" providerId="AD" clId="Web-{2EC04105-D129-4362-79D1-53A613A71A4B}" dt="2021-10-15T11:52:09.172" v="51"/>
          <ac:spMkLst>
            <pc:docMk/>
            <pc:sldMk cId="1423617000" sldId="315"/>
            <ac:spMk id="6" creationId="{C48E54E1-97CE-4431-B2E3-1BF9AD5B1D39}"/>
          </ac:spMkLst>
        </pc:spChg>
        <pc:spChg chg="del">
          <ac:chgData name="Delia Tosi" userId="S::dtosi@wisc.edu::e884e17a-c559-45d2-9382-b76508f9719d" providerId="AD" clId="Web-{2EC04105-D129-4362-79D1-53A613A71A4B}" dt="2021-10-15T11:50:22.907" v="2"/>
          <ac:spMkLst>
            <pc:docMk/>
            <pc:sldMk cId="1423617000" sldId="315"/>
            <ac:spMk id="7" creationId="{00000000-0000-0000-0000-000000000000}"/>
          </ac:spMkLst>
        </pc:spChg>
        <pc:spChg chg="add mod">
          <ac:chgData name="Delia Tosi" userId="S::dtosi@wisc.edu::e884e17a-c559-45d2-9382-b76508f9719d" providerId="AD" clId="Web-{2EC04105-D129-4362-79D1-53A613A71A4B}" dt="2021-10-15T12:01:49.746" v="234" actId="20577"/>
          <ac:spMkLst>
            <pc:docMk/>
            <pc:sldMk cId="1423617000" sldId="315"/>
            <ac:spMk id="13" creationId="{81111FD3-00F7-42A0-BB61-A0922B2BA71C}"/>
          </ac:spMkLst>
        </pc:spChg>
        <pc:spChg chg="add del">
          <ac:chgData name="Delia Tosi" userId="S::dtosi@wisc.edu::e884e17a-c559-45d2-9382-b76508f9719d" providerId="AD" clId="Web-{2EC04105-D129-4362-79D1-53A613A71A4B}" dt="2021-10-15T11:52:17.125" v="54"/>
          <ac:spMkLst>
            <pc:docMk/>
            <pc:sldMk cId="1423617000" sldId="315"/>
            <ac:spMk id="15" creationId="{8FAA0A96-EE1A-45F8-9818-3B6E80384423}"/>
          </ac:spMkLst>
        </pc:spChg>
        <pc:spChg chg="add del mod">
          <ac:chgData name="Delia Tosi" userId="S::dtosi@wisc.edu::e884e17a-c559-45d2-9382-b76508f9719d" providerId="AD" clId="Web-{2EC04105-D129-4362-79D1-53A613A71A4B}" dt="2021-10-15T12:01:03.887" v="187"/>
          <ac:spMkLst>
            <pc:docMk/>
            <pc:sldMk cId="1423617000" sldId="315"/>
            <ac:spMk id="17" creationId="{8C400B9B-B9F9-46B8-B92B-F202CF1175CA}"/>
          </ac:spMkLst>
        </pc:spChg>
        <pc:spChg chg="add">
          <ac:chgData name="Delia Tosi" userId="S::dtosi@wisc.edu::e884e17a-c559-45d2-9382-b76508f9719d" providerId="AD" clId="Web-{2EC04105-D129-4362-79D1-53A613A71A4B}" dt="2021-10-15T11:51:34.953" v="48"/>
          <ac:spMkLst>
            <pc:docMk/>
            <pc:sldMk cId="1423617000" sldId="315"/>
            <ac:spMk id="19" creationId="{D9CA114C-8374-4E04-ABEF-27CBE6F460B2}"/>
          </ac:spMkLst>
        </pc:spChg>
        <pc:spChg chg="mod">
          <ac:chgData name="Delia Tosi" userId="S::dtosi@wisc.edu::e884e17a-c559-45d2-9382-b76508f9719d" providerId="AD" clId="Web-{2EC04105-D129-4362-79D1-53A613A71A4B}" dt="2021-10-15T11:50:41.485" v="40" actId="20577"/>
          <ac:spMkLst>
            <pc:docMk/>
            <pc:sldMk cId="1423617000" sldId="315"/>
            <ac:spMk id="141" creationId="{00000000-0000-0000-0000-000000000000}"/>
          </ac:spMkLst>
        </pc:spChg>
        <pc:grpChg chg="add del mod">
          <ac:chgData name="Delia Tosi" userId="S::dtosi@wisc.edu::e884e17a-c559-45d2-9382-b76508f9719d" providerId="AD" clId="Web-{2EC04105-D129-4362-79D1-53A613A71A4B}" dt="2021-10-15T11:52:09.172" v="52"/>
          <ac:grpSpMkLst>
            <pc:docMk/>
            <pc:sldMk cId="1423617000" sldId="315"/>
            <ac:grpSpMk id="2" creationId="{F5DAB5F8-C16A-454B-8538-1D887A59E486}"/>
          </ac:grpSpMkLst>
        </pc:grpChg>
        <pc:grpChg chg="add mod">
          <ac:chgData name="Delia Tosi" userId="S::dtosi@wisc.edu::e884e17a-c559-45d2-9382-b76508f9719d" providerId="AD" clId="Web-{2EC04105-D129-4362-79D1-53A613A71A4B}" dt="2021-10-15T12:00:48.824" v="182" actId="1076"/>
          <ac:grpSpMkLst>
            <pc:docMk/>
            <pc:sldMk cId="1423617000" sldId="315"/>
            <ac:grpSpMk id="6" creationId="{BF80B9E6-F1AF-46C1-9459-97D10ABA084E}"/>
          </ac:grpSpMkLst>
        </pc:grpChg>
        <pc:picChg chg="mod">
          <ac:chgData name="Delia Tosi" userId="S::dtosi@wisc.edu::e884e17a-c559-45d2-9382-b76508f9719d" providerId="AD" clId="Web-{2EC04105-D129-4362-79D1-53A613A71A4B}" dt="2021-10-15T11:59:52.122" v="135" actId="1076"/>
          <ac:picMkLst>
            <pc:docMk/>
            <pc:sldMk cId="1423617000" sldId="315"/>
            <ac:picMk id="4" creationId="{EBE54BB1-A868-40C3-A914-0CA9BBB883D1}"/>
          </ac:picMkLst>
        </pc:picChg>
        <pc:picChg chg="add del">
          <ac:chgData name="Delia Tosi" userId="S::dtosi@wisc.edu::e884e17a-c559-45d2-9382-b76508f9719d" providerId="AD" clId="Web-{2EC04105-D129-4362-79D1-53A613A71A4B}" dt="2021-10-15T11:52:15.281" v="53"/>
          <ac:picMkLst>
            <pc:docMk/>
            <pc:sldMk cId="1423617000" sldId="315"/>
            <ac:picMk id="13" creationId="{16F7DEC2-BF22-4E13-8647-0951FF76BB48}"/>
          </ac:picMkLst>
        </pc:picChg>
        <pc:picChg chg="add del mod">
          <ac:chgData name="Delia Tosi" userId="S::dtosi@wisc.edu::e884e17a-c559-45d2-9382-b76508f9719d" providerId="AD" clId="Web-{2EC04105-D129-4362-79D1-53A613A71A4B}" dt="2021-10-15T11:58:25.201" v="103"/>
          <ac:picMkLst>
            <pc:docMk/>
            <pc:sldMk cId="1423617000" sldId="315"/>
            <ac:picMk id="21" creationId="{F9D7E0D2-B539-4FE4-9145-52921641BE87}"/>
          </ac:picMkLst>
        </pc:picChg>
        <pc:picChg chg="add del mod">
          <ac:chgData name="Delia Tosi" userId="S::dtosi@wisc.edu::e884e17a-c559-45d2-9382-b76508f9719d" providerId="AD" clId="Web-{2EC04105-D129-4362-79D1-53A613A71A4B}" dt="2021-10-15T11:55:39.170" v="86"/>
          <ac:picMkLst>
            <pc:docMk/>
            <pc:sldMk cId="1423617000" sldId="315"/>
            <ac:picMk id="23" creationId="{931A43B9-A997-48D2-B7A3-19637BA0B6BA}"/>
          </ac:picMkLst>
        </pc:picChg>
        <pc:cxnChg chg="add del mod">
          <ac:chgData name="Delia Tosi" userId="S::dtosi@wisc.edu::e884e17a-c559-45d2-9382-b76508f9719d" providerId="AD" clId="Web-{2EC04105-D129-4362-79D1-53A613A71A4B}" dt="2021-10-15T11:53:53.968" v="68"/>
          <ac:cxnSpMkLst>
            <pc:docMk/>
            <pc:sldMk cId="1423617000" sldId="315"/>
            <ac:cxnSpMk id="22" creationId="{24FD90F6-38BC-4466-8A30-831DB65387AC}"/>
          </ac:cxnSpMkLst>
        </pc:cxnChg>
      </pc:sldChg>
      <pc:sldChg chg="del ord">
        <pc:chgData name="Delia Tosi" userId="S::dtosi@wisc.edu::e884e17a-c559-45d2-9382-b76508f9719d" providerId="AD" clId="Web-{2EC04105-D129-4362-79D1-53A613A71A4B}" dt="2021-10-15T12:01:58.324" v="235"/>
        <pc:sldMkLst>
          <pc:docMk/>
          <pc:sldMk cId="3875357608" sldId="316"/>
        </pc:sldMkLst>
      </pc:sldChg>
      <pc:sldChg chg="del">
        <pc:chgData name="Delia Tosi" userId="S::dtosi@wisc.edu::e884e17a-c559-45d2-9382-b76508f9719d" providerId="AD" clId="Web-{2EC04105-D129-4362-79D1-53A613A71A4B}" dt="2021-10-15T12:02:42.839" v="244"/>
        <pc:sldMkLst>
          <pc:docMk/>
          <pc:sldMk cId="3749873082" sldId="317"/>
        </pc:sldMkLst>
      </pc:sldChg>
      <pc:sldChg chg="del">
        <pc:chgData name="Delia Tosi" userId="S::dtosi@wisc.edu::e884e17a-c559-45d2-9382-b76508f9719d" providerId="AD" clId="Web-{2EC04105-D129-4362-79D1-53A613A71A4B}" dt="2021-10-15T11:56:26.185" v="89"/>
        <pc:sldMkLst>
          <pc:docMk/>
          <pc:sldMk cId="1197256250" sldId="318"/>
        </pc:sldMkLst>
      </pc:sldChg>
      <pc:sldChg chg="del">
        <pc:chgData name="Delia Tosi" userId="S::dtosi@wisc.edu::e884e17a-c559-45d2-9382-b76508f9719d" providerId="AD" clId="Web-{2EC04105-D129-4362-79D1-53A613A71A4B}" dt="2021-10-15T12:02:49.761" v="246"/>
        <pc:sldMkLst>
          <pc:docMk/>
          <pc:sldMk cId="3165079058" sldId="319"/>
        </pc:sldMkLst>
      </pc:sldChg>
      <pc:sldChg chg="del">
        <pc:chgData name="Delia Tosi" userId="S::dtosi@wisc.edu::e884e17a-c559-45d2-9382-b76508f9719d" providerId="AD" clId="Web-{2EC04105-D129-4362-79D1-53A613A71A4B}" dt="2021-10-15T12:02:39.261" v="242"/>
        <pc:sldMkLst>
          <pc:docMk/>
          <pc:sldMk cId="315196671" sldId="320"/>
        </pc:sldMkLst>
      </pc:sldChg>
      <pc:sldChg chg="del">
        <pc:chgData name="Delia Tosi" userId="S::dtosi@wisc.edu::e884e17a-c559-45d2-9382-b76508f9719d" providerId="AD" clId="Web-{2EC04105-D129-4362-79D1-53A613A71A4B}" dt="2021-10-15T12:02:37.120" v="241"/>
        <pc:sldMkLst>
          <pc:docMk/>
          <pc:sldMk cId="2008173348" sldId="321"/>
        </pc:sldMkLst>
      </pc:sldChg>
      <pc:sldChg chg="del">
        <pc:chgData name="Delia Tosi" userId="S::dtosi@wisc.edu::e884e17a-c559-45d2-9382-b76508f9719d" providerId="AD" clId="Web-{2EC04105-D129-4362-79D1-53A613A71A4B}" dt="2021-10-15T12:02:40.777" v="243"/>
        <pc:sldMkLst>
          <pc:docMk/>
          <pc:sldMk cId="1329713485" sldId="322"/>
        </pc:sldMkLst>
      </pc:sldChg>
      <pc:sldChg chg="addSp modSp ord">
        <pc:chgData name="Delia Tosi" userId="S::dtosi@wisc.edu::e884e17a-c559-45d2-9382-b76508f9719d" providerId="AD" clId="Web-{2EC04105-D129-4362-79D1-53A613A71A4B}" dt="2021-10-15T12:06:14.540" v="294" actId="1076"/>
        <pc:sldMkLst>
          <pc:docMk/>
          <pc:sldMk cId="2398969270" sldId="323"/>
        </pc:sldMkLst>
        <pc:grpChg chg="add mod">
          <ac:chgData name="Delia Tosi" userId="S::dtosi@wisc.edu::e884e17a-c559-45d2-9382-b76508f9719d" providerId="AD" clId="Web-{2EC04105-D129-4362-79D1-53A613A71A4B}" dt="2021-10-15T12:06:14.540" v="294" actId="1076"/>
          <ac:grpSpMkLst>
            <pc:docMk/>
            <pc:sldMk cId="2398969270" sldId="323"/>
            <ac:grpSpMk id="3" creationId="{648B8CDB-7C90-41FB-B319-6F133C9A8761}"/>
          </ac:grpSpMkLst>
        </pc:grpChg>
        <pc:picChg chg="mod">
          <ac:chgData name="Delia Tosi" userId="S::dtosi@wisc.edu::e884e17a-c559-45d2-9382-b76508f9719d" providerId="AD" clId="Web-{2EC04105-D129-4362-79D1-53A613A71A4B}" dt="2021-10-15T11:52:27.265" v="56" actId="1076"/>
          <ac:picMkLst>
            <pc:docMk/>
            <pc:sldMk cId="2398969270" sldId="323"/>
            <ac:picMk id="7" creationId="{389BB3C6-F3E2-6F42-A232-33711E5384AA}"/>
          </ac:picMkLst>
        </pc:picChg>
      </pc:sldChg>
      <pc:sldChg chg="ord">
        <pc:chgData name="Delia Tosi" userId="S::dtosi@wisc.edu::e884e17a-c559-45d2-9382-b76508f9719d" providerId="AD" clId="Web-{2EC04105-D129-4362-79D1-53A613A71A4B}" dt="2021-10-15T12:02:07.449" v="236"/>
        <pc:sldMkLst>
          <pc:docMk/>
          <pc:sldMk cId="1480015205" sldId="324"/>
        </pc:sldMkLst>
      </pc:sldChg>
      <pc:sldChg chg="ord">
        <pc:chgData name="Delia Tosi" userId="S::dtosi@wisc.edu::e884e17a-c559-45d2-9382-b76508f9719d" providerId="AD" clId="Web-{2EC04105-D129-4362-79D1-53A613A71A4B}" dt="2021-10-15T12:02:19.855" v="239"/>
        <pc:sldMkLst>
          <pc:docMk/>
          <pc:sldMk cId="2998655293" sldId="325"/>
        </pc:sldMkLst>
      </pc:sldChg>
      <pc:sldChg chg="ord">
        <pc:chgData name="Delia Tosi" userId="S::dtosi@wisc.edu::e884e17a-c559-45d2-9382-b76508f9719d" providerId="AD" clId="Web-{2EC04105-D129-4362-79D1-53A613A71A4B}" dt="2021-10-15T12:03:05.401" v="250"/>
        <pc:sldMkLst>
          <pc:docMk/>
          <pc:sldMk cId="760179645" sldId="326"/>
        </pc:sldMkLst>
      </pc:sldChg>
      <pc:sldChg chg="ord">
        <pc:chgData name="Delia Tosi" userId="S::dtosi@wisc.edu::e884e17a-c559-45d2-9382-b76508f9719d" providerId="AD" clId="Web-{2EC04105-D129-4362-79D1-53A613A71A4B}" dt="2021-10-15T12:02:07.449" v="237"/>
        <pc:sldMkLst>
          <pc:docMk/>
          <pc:sldMk cId="1093702712" sldId="327"/>
        </pc:sldMkLst>
      </pc:sldChg>
      <pc:sldChg chg="del">
        <pc:chgData name="Delia Tosi" userId="S::dtosi@wisc.edu::e884e17a-c559-45d2-9382-b76508f9719d" providerId="AD" clId="Web-{2EC04105-D129-4362-79D1-53A613A71A4B}" dt="2021-10-15T12:03:09.917" v="251"/>
        <pc:sldMkLst>
          <pc:docMk/>
          <pc:sldMk cId="1138704371" sldId="328"/>
        </pc:sldMkLst>
      </pc:sldChg>
      <pc:sldChg chg="addSp modSp ord">
        <pc:chgData name="Delia Tosi" userId="S::dtosi@wisc.edu::e884e17a-c559-45d2-9382-b76508f9719d" providerId="AD" clId="Web-{2EC04105-D129-4362-79D1-53A613A71A4B}" dt="2021-10-15T12:05:25.634" v="281" actId="20577"/>
        <pc:sldMkLst>
          <pc:docMk/>
          <pc:sldMk cId="3307136024" sldId="329"/>
        </pc:sldMkLst>
        <pc:spChg chg="mod">
          <ac:chgData name="Delia Tosi" userId="S::dtosi@wisc.edu::e884e17a-c559-45d2-9382-b76508f9719d" providerId="AD" clId="Web-{2EC04105-D129-4362-79D1-53A613A71A4B}" dt="2021-10-15T12:05:25.634" v="281" actId="20577"/>
          <ac:spMkLst>
            <pc:docMk/>
            <pc:sldMk cId="3307136024" sldId="329"/>
            <ac:spMk id="2" creationId="{6A2A172F-D859-4389-AA34-86A4E6621BB0}"/>
          </ac:spMkLst>
        </pc:spChg>
        <pc:spChg chg="add mod">
          <ac:chgData name="Delia Tosi" userId="S::dtosi@wisc.edu::e884e17a-c559-45d2-9382-b76508f9719d" providerId="AD" clId="Web-{2EC04105-D129-4362-79D1-53A613A71A4B}" dt="2021-10-15T12:05:08.900" v="277" actId="20577"/>
          <ac:spMkLst>
            <pc:docMk/>
            <pc:sldMk cId="3307136024" sldId="329"/>
            <ac:spMk id="7" creationId="{44C036DC-9407-43BC-BB40-90D4998D2615}"/>
          </ac:spMkLst>
        </pc:spChg>
        <pc:picChg chg="mod">
          <ac:chgData name="Delia Tosi" userId="S::dtosi@wisc.edu::e884e17a-c559-45d2-9382-b76508f9719d" providerId="AD" clId="Web-{2EC04105-D129-4362-79D1-53A613A71A4B}" dt="2021-10-15T12:04:19.604" v="265" actId="1076"/>
          <ac:picMkLst>
            <pc:docMk/>
            <pc:sldMk cId="3307136024" sldId="329"/>
            <ac:picMk id="3" creationId="{8BC92110-A0FA-472B-AAE2-0AC74F2DD0B3}"/>
          </ac:picMkLst>
        </pc:picChg>
        <pc:picChg chg="add mod">
          <ac:chgData name="Delia Tosi" userId="S::dtosi@wisc.edu::e884e17a-c559-45d2-9382-b76508f9719d" providerId="AD" clId="Web-{2EC04105-D129-4362-79D1-53A613A71A4B}" dt="2021-10-15T12:04:43.947" v="269"/>
          <ac:picMkLst>
            <pc:docMk/>
            <pc:sldMk cId="3307136024" sldId="329"/>
            <ac:picMk id="4" creationId="{2B5ED104-9D7C-4C33-BCFF-568C967973E0}"/>
          </ac:picMkLst>
        </pc:picChg>
      </pc:sldChg>
      <pc:sldChg chg="add del">
        <pc:chgData name="Delia Tosi" userId="S::dtosi@wisc.edu::e884e17a-c559-45d2-9382-b76508f9719d" providerId="AD" clId="Web-{2EC04105-D129-4362-79D1-53A613A71A4B}" dt="2021-10-15T12:05:46.947" v="283"/>
        <pc:sldMkLst>
          <pc:docMk/>
          <pc:sldMk cId="3877920247" sldId="330"/>
        </pc:sldMkLst>
      </pc:sldChg>
      <pc:sldChg chg="addSp delSp modSp ord">
        <pc:chgData name="Delia Tosi" userId="S::dtosi@wisc.edu::e884e17a-c559-45d2-9382-b76508f9719d" providerId="AD" clId="Web-{2EC04105-D129-4362-79D1-53A613A71A4B}" dt="2021-10-15T12:03:40.010" v="256"/>
        <pc:sldMkLst>
          <pc:docMk/>
          <pc:sldMk cId="3027606494" sldId="331"/>
        </pc:sldMkLst>
        <pc:picChg chg="add del mod">
          <ac:chgData name="Delia Tosi" userId="S::dtosi@wisc.edu::e884e17a-c559-45d2-9382-b76508f9719d" providerId="AD" clId="Web-{2EC04105-D129-4362-79D1-53A613A71A4B}" dt="2021-10-15T12:03:40.010" v="256"/>
          <ac:picMkLst>
            <pc:docMk/>
            <pc:sldMk cId="3027606494" sldId="331"/>
            <ac:picMk id="4" creationId="{263617B3-5580-4DF6-AA36-CAA7497156BD}"/>
          </ac:picMkLst>
        </pc:picChg>
      </pc:sldChg>
      <pc:sldChg chg="ord">
        <pc:chgData name="Delia Tosi" userId="S::dtosi@wisc.edu::e884e17a-c559-45d2-9382-b76508f9719d" providerId="AD" clId="Web-{2EC04105-D129-4362-79D1-53A613A71A4B}" dt="2021-10-15T11:57:18.920" v="98"/>
        <pc:sldMkLst>
          <pc:docMk/>
          <pc:sldMk cId="3391298043" sldId="332"/>
        </pc:sldMkLst>
      </pc:sldChg>
      <pc:sldChg chg="del">
        <pc:chgData name="Delia Tosi" userId="S::dtosi@wisc.edu::e884e17a-c559-45d2-9382-b76508f9719d" providerId="AD" clId="Web-{2EC04105-D129-4362-79D1-53A613A71A4B}" dt="2021-10-15T12:02:50.651" v="247"/>
        <pc:sldMkLst>
          <pc:docMk/>
          <pc:sldMk cId="3874576246" sldId="333"/>
        </pc:sldMkLst>
      </pc:sldChg>
      <pc:sldChg chg="del">
        <pc:chgData name="Delia Tosi" userId="S::dtosi@wisc.edu::e884e17a-c559-45d2-9382-b76508f9719d" providerId="AD" clId="Web-{2EC04105-D129-4362-79D1-53A613A71A4B}" dt="2021-10-15T12:03:42.401" v="257"/>
        <pc:sldMkLst>
          <pc:docMk/>
          <pc:sldMk cId="2671941523" sldId="334"/>
        </pc:sldMkLst>
      </pc:sldChg>
      <pc:sldChg chg="ord">
        <pc:chgData name="Delia Tosi" userId="S::dtosi@wisc.edu::e884e17a-c559-45d2-9382-b76508f9719d" providerId="AD" clId="Web-{2EC04105-D129-4362-79D1-53A613A71A4B}" dt="2021-10-15T12:02:33.214" v="240"/>
        <pc:sldMkLst>
          <pc:docMk/>
          <pc:sldMk cId="1766746996" sldId="335"/>
        </pc:sldMkLst>
      </pc:sldChg>
      <pc:sldChg chg="del">
        <pc:chgData name="Delia Tosi" userId="S::dtosi@wisc.edu::e884e17a-c559-45d2-9382-b76508f9719d" providerId="AD" clId="Web-{2EC04105-D129-4362-79D1-53A613A71A4B}" dt="2021-10-15T12:03:43.448" v="258"/>
        <pc:sldMkLst>
          <pc:docMk/>
          <pc:sldMk cId="2883938720" sldId="337"/>
        </pc:sldMkLst>
      </pc:sldChg>
      <pc:sldChg chg="new del">
        <pc:chgData name="Delia Tosi" userId="S::dtosi@wisc.edu::e884e17a-c559-45d2-9382-b76508f9719d" providerId="AD" clId="Web-{2EC04105-D129-4362-79D1-53A613A71A4B}" dt="2021-10-15T12:05:45.384" v="282"/>
        <pc:sldMkLst>
          <pc:docMk/>
          <pc:sldMk cId="1897380002" sldId="340"/>
        </pc:sldMkLst>
      </pc:sldChg>
      <pc:sldChg chg="delSp add del replId">
        <pc:chgData name="Delia Tosi" userId="S::dtosi@wisc.edu::e884e17a-c559-45d2-9382-b76508f9719d" providerId="AD" clId="Web-{2EC04105-D129-4362-79D1-53A613A71A4B}" dt="2021-10-15T11:55:29.451" v="83"/>
        <pc:sldMkLst>
          <pc:docMk/>
          <pc:sldMk cId="1677705044" sldId="341"/>
        </pc:sldMkLst>
        <pc:spChg chg="del">
          <ac:chgData name="Delia Tosi" userId="S::dtosi@wisc.edu::e884e17a-c559-45d2-9382-b76508f9719d" providerId="AD" clId="Web-{2EC04105-D129-4362-79D1-53A613A71A4B}" dt="2021-10-15T11:54:50.124" v="77"/>
          <ac:spMkLst>
            <pc:docMk/>
            <pc:sldMk cId="1677705044" sldId="341"/>
            <ac:spMk id="5" creationId="{B0507B5F-9040-4459-9B58-7495737808EF}"/>
          </ac:spMkLst>
        </pc:spChg>
        <pc:picChg chg="del">
          <ac:chgData name="Delia Tosi" userId="S::dtosi@wisc.edu::e884e17a-c559-45d2-9382-b76508f9719d" providerId="AD" clId="Web-{2EC04105-D129-4362-79D1-53A613A71A4B}" dt="2021-10-15T11:54:47.139" v="76"/>
          <ac:picMkLst>
            <pc:docMk/>
            <pc:sldMk cId="1677705044" sldId="341"/>
            <ac:picMk id="4" creationId="{EBE54BB1-A868-40C3-A914-0CA9BBB883D1}"/>
          </ac:picMkLst>
        </pc:picChg>
        <pc:picChg chg="del">
          <ac:chgData name="Delia Tosi" userId="S::dtosi@wisc.edu::e884e17a-c559-45d2-9382-b76508f9719d" providerId="AD" clId="Web-{2EC04105-D129-4362-79D1-53A613A71A4B}" dt="2021-10-15T11:54:52.795" v="78"/>
          <ac:picMkLst>
            <pc:docMk/>
            <pc:sldMk cId="1677705044" sldId="341"/>
            <ac:picMk id="21" creationId="{F9D7E0D2-B539-4FE4-9145-52921641BE87}"/>
          </ac:picMkLst>
        </pc:picChg>
        <pc:picChg chg="del">
          <ac:chgData name="Delia Tosi" userId="S::dtosi@wisc.edu::e884e17a-c559-45d2-9382-b76508f9719d" providerId="AD" clId="Web-{2EC04105-D129-4362-79D1-53A613A71A4B}" dt="2021-10-15T11:55:23.248" v="80"/>
          <ac:picMkLst>
            <pc:docMk/>
            <pc:sldMk cId="1677705044" sldId="341"/>
            <ac:picMk id="23" creationId="{931A43B9-A997-48D2-B7A3-19637BA0B6BA}"/>
          </ac:picMkLst>
        </pc:picChg>
      </pc:sldChg>
      <pc:sldChg chg="addSp delSp modSp add del ord replId">
        <pc:chgData name="Delia Tosi" userId="S::dtosi@wisc.edu::e884e17a-c559-45d2-9382-b76508f9719d" providerId="AD" clId="Web-{2EC04105-D129-4362-79D1-53A613A71A4B}" dt="2021-10-15T12:06:06.743" v="293"/>
        <pc:sldMkLst>
          <pc:docMk/>
          <pc:sldMk cId="449545583" sldId="342"/>
        </pc:sldMkLst>
        <pc:spChg chg="del">
          <ac:chgData name="Delia Tosi" userId="S::dtosi@wisc.edu::e884e17a-c559-45d2-9382-b76508f9719d" providerId="AD" clId="Web-{2EC04105-D129-4362-79D1-53A613A71A4B}" dt="2021-10-15T11:59:09.825" v="123"/>
          <ac:spMkLst>
            <pc:docMk/>
            <pc:sldMk cId="449545583" sldId="342"/>
            <ac:spMk id="6" creationId="{00000000-0000-0000-0000-000000000000}"/>
          </ac:spMkLst>
        </pc:spChg>
        <pc:spChg chg="mod">
          <ac:chgData name="Delia Tosi" userId="S::dtosi@wisc.edu::e884e17a-c559-45d2-9382-b76508f9719d" providerId="AD" clId="Web-{2EC04105-D129-4362-79D1-53A613A71A4B}" dt="2021-10-15T11:59:27.357" v="129" actId="20577"/>
          <ac:spMkLst>
            <pc:docMk/>
            <pc:sldMk cId="449545583" sldId="342"/>
            <ac:spMk id="10" creationId="{A4866B7B-A572-4540-9E18-5653C6E43D3B}"/>
          </ac:spMkLst>
        </pc:spChg>
        <pc:spChg chg="mod">
          <ac:chgData name="Delia Tosi" userId="S::dtosi@wisc.edu::e884e17a-c559-45d2-9382-b76508f9719d" providerId="AD" clId="Web-{2EC04105-D129-4362-79D1-53A613A71A4B}" dt="2021-10-15T11:59:08.638" v="122" actId="20577"/>
          <ac:spMkLst>
            <pc:docMk/>
            <pc:sldMk cId="449545583" sldId="342"/>
            <ac:spMk id="127" creationId="{00000000-0000-0000-0000-000000000000}"/>
          </ac:spMkLst>
        </pc:spChg>
        <pc:picChg chg="add del mod">
          <ac:chgData name="Delia Tosi" userId="S::dtosi@wisc.edu::e884e17a-c559-45d2-9382-b76508f9719d" providerId="AD" clId="Web-{2EC04105-D129-4362-79D1-53A613A71A4B}" dt="2021-10-15T11:56:59.577" v="92"/>
          <ac:picMkLst>
            <pc:docMk/>
            <pc:sldMk cId="449545583" sldId="342"/>
            <ac:picMk id="2" creationId="{50DABCD3-AD1A-4CEF-B2E9-0BE66187D4DD}"/>
          </ac:picMkLst>
        </pc:picChg>
        <pc:picChg chg="add del mod">
          <ac:chgData name="Delia Tosi" userId="S::dtosi@wisc.edu::e884e17a-c559-45d2-9382-b76508f9719d" providerId="AD" clId="Web-{2EC04105-D129-4362-79D1-53A613A71A4B}" dt="2021-10-15T11:57:15.061" v="97"/>
          <ac:picMkLst>
            <pc:docMk/>
            <pc:sldMk cId="449545583" sldId="342"/>
            <ac:picMk id="4" creationId="{17C4688A-C9A3-415C-81A4-5E34DA722689}"/>
          </ac:picMkLst>
        </pc:picChg>
      </pc:sldChg>
    </pc:docChg>
  </pc:docChgLst>
  <pc:docChgLst>
    <pc:chgData name="christopher.ng@icecube.wisc.edu" userId="S::christopher.ng_icecube.wisc.edu#ext#@uwprod.onmicrosoft.com::322935fa-22f6-4f60-86de-303e6cebacc1" providerId="AD" clId="Web-{3AA99150-BB67-65C7-B450-3F44FFDCC212}"/>
    <pc:docChg chg="modSld">
      <pc:chgData name="christopher.ng@icecube.wisc.edu" userId="S::christopher.ng_icecube.wisc.edu#ext#@uwprod.onmicrosoft.com::322935fa-22f6-4f60-86de-303e6cebacc1" providerId="AD" clId="Web-{3AA99150-BB67-65C7-B450-3F44FFDCC212}" dt="2020-09-28T18:55:17.830" v="124" actId="20577"/>
      <pc:docMkLst>
        <pc:docMk/>
      </pc:docMkLst>
      <pc:sldChg chg="modSp">
        <pc:chgData name="christopher.ng@icecube.wisc.edu" userId="S::christopher.ng_icecube.wisc.edu#ext#@uwprod.onmicrosoft.com::322935fa-22f6-4f60-86de-303e6cebacc1" providerId="AD" clId="Web-{3AA99150-BB67-65C7-B450-3F44FFDCC212}" dt="2020-09-28T18:55:17.830" v="124" actId="20577"/>
        <pc:sldMkLst>
          <pc:docMk/>
          <pc:sldMk cId="1105552964" sldId="301"/>
        </pc:sldMkLst>
        <pc:spChg chg="mod">
          <ac:chgData name="christopher.ng@icecube.wisc.edu" userId="S::christopher.ng_icecube.wisc.edu#ext#@uwprod.onmicrosoft.com::322935fa-22f6-4f60-86de-303e6cebacc1" providerId="AD" clId="Web-{3AA99150-BB67-65C7-B450-3F44FFDCC212}" dt="2020-09-28T18:55:17.830" v="124" actId="20577"/>
          <ac:spMkLst>
            <pc:docMk/>
            <pc:sldMk cId="1105552964" sldId="301"/>
            <ac:spMk id="8" creationId="{9D86591C-31CE-432C-A6C7-AD2D71FA60DA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3AA99150-BB67-65C7-B450-3F44FFDCC212}" dt="2020-09-28T17:36:44.504" v="19" actId="20577"/>
        <pc:sldMkLst>
          <pc:docMk/>
          <pc:sldMk cId="2662842682" sldId="312"/>
        </pc:sldMkLst>
        <pc:spChg chg="mod">
          <ac:chgData name="christopher.ng@icecube.wisc.edu" userId="S::christopher.ng_icecube.wisc.edu#ext#@uwprod.onmicrosoft.com::322935fa-22f6-4f60-86de-303e6cebacc1" providerId="AD" clId="Web-{3AA99150-BB67-65C7-B450-3F44FFDCC212}" dt="2020-09-28T17:36:44.504" v="19" actId="20577"/>
          <ac:spMkLst>
            <pc:docMk/>
            <pc:sldMk cId="2662842682" sldId="312"/>
            <ac:spMk id="6" creationId="{372C4591-915E-4ED3-A431-09D4171644BE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3AA99150-BB67-65C7-B450-3F44FFDCC212}" dt="2020-09-28T17:36:13.816" v="17" actId="20577"/>
        <pc:sldMkLst>
          <pc:docMk/>
          <pc:sldMk cId="3143477954" sldId="313"/>
        </pc:sldMkLst>
        <pc:spChg chg="mod">
          <ac:chgData name="christopher.ng@icecube.wisc.edu" userId="S::christopher.ng_icecube.wisc.edu#ext#@uwprod.onmicrosoft.com::322935fa-22f6-4f60-86de-303e6cebacc1" providerId="AD" clId="Web-{3AA99150-BB67-65C7-B450-3F44FFDCC212}" dt="2020-09-28T17:36:13.816" v="17" actId="20577"/>
          <ac:spMkLst>
            <pc:docMk/>
            <pc:sldMk cId="3143477954" sldId="313"/>
            <ac:spMk id="3" creationId="{00000000-0000-0000-0000-000000000000}"/>
          </ac:spMkLst>
        </pc:spChg>
      </pc:sldChg>
      <pc:sldChg chg="addSp delSp modSp">
        <pc:chgData name="christopher.ng@icecube.wisc.edu" userId="S::christopher.ng_icecube.wisc.edu#ext#@uwprod.onmicrosoft.com::322935fa-22f6-4f60-86de-303e6cebacc1" providerId="AD" clId="Web-{3AA99150-BB67-65C7-B450-3F44FFDCC212}" dt="2020-09-28T18:31:01.476" v="29" actId="1076"/>
        <pc:sldMkLst>
          <pc:docMk/>
          <pc:sldMk cId="1138704371" sldId="328"/>
        </pc:sldMkLst>
        <pc:picChg chg="add del mod">
          <ac:chgData name="christopher.ng@icecube.wisc.edu" userId="S::christopher.ng_icecube.wisc.edu#ext#@uwprod.onmicrosoft.com::322935fa-22f6-4f60-86de-303e6cebacc1" providerId="AD" clId="Web-{3AA99150-BB67-65C7-B450-3F44FFDCC212}" dt="2020-09-28T18:30:37.820" v="20"/>
          <ac:picMkLst>
            <pc:docMk/>
            <pc:sldMk cId="1138704371" sldId="328"/>
            <ac:picMk id="3" creationId="{9F0B48CE-88A7-4AD8-9604-81A3DFE43CCB}"/>
          </ac:picMkLst>
        </pc:picChg>
        <pc:picChg chg="add mod">
          <ac:chgData name="christopher.ng@icecube.wisc.edu" userId="S::christopher.ng_icecube.wisc.edu#ext#@uwprod.onmicrosoft.com::322935fa-22f6-4f60-86de-303e6cebacc1" providerId="AD" clId="Web-{3AA99150-BB67-65C7-B450-3F44FFDCC212}" dt="2020-09-28T18:31:01.476" v="29" actId="1076"/>
          <ac:picMkLst>
            <pc:docMk/>
            <pc:sldMk cId="1138704371" sldId="328"/>
            <ac:picMk id="6" creationId="{683745EC-E119-4E87-AB68-00235DA136F0}"/>
          </ac:picMkLst>
        </pc:picChg>
        <pc:picChg chg="del">
          <ac:chgData name="christopher.ng@icecube.wisc.edu" userId="S::christopher.ng_icecube.wisc.edu#ext#@uwprod.onmicrosoft.com::322935fa-22f6-4f60-86de-303e6cebacc1" providerId="AD" clId="Web-{3AA99150-BB67-65C7-B450-3F44FFDCC212}" dt="2020-09-28T17:34:00.973" v="0"/>
          <ac:picMkLst>
            <pc:docMk/>
            <pc:sldMk cId="1138704371" sldId="328"/>
            <ac:picMk id="7" creationId="{8758279E-4028-48B6-8391-86F32AA13D35}"/>
          </ac:picMkLst>
        </pc:picChg>
      </pc:sldChg>
    </pc:docChg>
  </pc:docChgLst>
  <pc:docChgLst>
    <pc:chgData name="christopher.ng@icecube.wisc.edu" userId="S::christopher.ng_icecube.wisc.edu#ext#@uwprod.onmicrosoft.com::322935fa-22f6-4f60-86de-303e6cebacc1" providerId="AD" clId="Web-{8C44F71F-50A8-F5BC-10A8-0393A0B5ED4D}"/>
    <pc:docChg chg="modSld">
      <pc:chgData name="christopher.ng@icecube.wisc.edu" userId="S::christopher.ng_icecube.wisc.edu#ext#@uwprod.onmicrosoft.com::322935fa-22f6-4f60-86de-303e6cebacc1" providerId="AD" clId="Web-{8C44F71F-50A8-F5BC-10A8-0393A0B5ED4D}" dt="2020-09-04T20:36:38.718" v="18" actId="20577"/>
      <pc:docMkLst>
        <pc:docMk/>
      </pc:docMkLst>
      <pc:sldChg chg="modSp">
        <pc:chgData name="christopher.ng@icecube.wisc.edu" userId="S::christopher.ng_icecube.wisc.edu#ext#@uwprod.onmicrosoft.com::322935fa-22f6-4f60-86de-303e6cebacc1" providerId="AD" clId="Web-{8C44F71F-50A8-F5BC-10A8-0393A0B5ED4D}" dt="2020-09-04T20:36:38.718" v="18" actId="20577"/>
        <pc:sldMkLst>
          <pc:docMk/>
          <pc:sldMk cId="3165079058" sldId="319"/>
        </pc:sldMkLst>
        <pc:spChg chg="mod">
          <ac:chgData name="christopher.ng@icecube.wisc.edu" userId="S::christopher.ng_icecube.wisc.edu#ext#@uwprod.onmicrosoft.com::322935fa-22f6-4f60-86de-303e6cebacc1" providerId="AD" clId="Web-{8C44F71F-50A8-F5BC-10A8-0393A0B5ED4D}" dt="2020-09-04T20:36:38.718" v="18" actId="20577"/>
          <ac:spMkLst>
            <pc:docMk/>
            <pc:sldMk cId="3165079058" sldId="319"/>
            <ac:spMk id="10" creationId="{A4866B7B-A572-4540-9E18-5653C6E43D3B}"/>
          </ac:spMkLst>
        </pc:spChg>
      </pc:sldChg>
    </pc:docChg>
  </pc:docChgLst>
  <pc:docChgLst>
    <pc:chgData name="PERRY W SANDSTROM" userId="S::pwsandst@wisc.edu::76dcfa92-6b54-43a3-9f78-67f01424e5a9" providerId="AD" clId="Web-{69829D84-E02A-ABB8-8A0A-96FEC66F26A5}"/>
    <pc:docChg chg="modSld">
      <pc:chgData name="PERRY W SANDSTROM" userId="S::pwsandst@wisc.edu::76dcfa92-6b54-43a3-9f78-67f01424e5a9" providerId="AD" clId="Web-{69829D84-E02A-ABB8-8A0A-96FEC66F26A5}" dt="2021-09-24T21:48:48.232" v="116" actId="20577"/>
      <pc:docMkLst>
        <pc:docMk/>
      </pc:docMkLst>
      <pc:sldChg chg="modSp">
        <pc:chgData name="PERRY W SANDSTROM" userId="S::pwsandst@wisc.edu::76dcfa92-6b54-43a3-9f78-67f01424e5a9" providerId="AD" clId="Web-{69829D84-E02A-ABB8-8A0A-96FEC66F26A5}" dt="2021-09-24T21:48:48.232" v="116" actId="20577"/>
        <pc:sldMkLst>
          <pc:docMk/>
          <pc:sldMk cId="2118872702" sldId="295"/>
        </pc:sldMkLst>
        <pc:spChg chg="mod">
          <ac:chgData name="PERRY W SANDSTROM" userId="S::pwsandst@wisc.edu::76dcfa92-6b54-43a3-9f78-67f01424e5a9" providerId="AD" clId="Web-{69829D84-E02A-ABB8-8A0A-96FEC66F26A5}" dt="2021-09-24T21:48:48.232" v="116" actId="20577"/>
          <ac:spMkLst>
            <pc:docMk/>
            <pc:sldMk cId="2118872702" sldId="295"/>
            <ac:spMk id="3" creationId="{00000000-0000-0000-0000-000000000000}"/>
          </ac:spMkLst>
        </pc:spChg>
      </pc:sldChg>
    </pc:docChg>
  </pc:docChgLst>
  <pc:docChgLst>
    <pc:chgData name="PERRY W SANDSTROM" userId="S::pwsandst@wisc.edu::76dcfa92-6b54-43a3-9f78-67f01424e5a9" providerId="AD" clId="Web-{18F73510-F8E9-6FF7-A3BC-2AD11EF1ACAB}"/>
    <pc:docChg chg="modSld">
      <pc:chgData name="PERRY W SANDSTROM" userId="S::pwsandst@wisc.edu::76dcfa92-6b54-43a3-9f78-67f01424e5a9" providerId="AD" clId="Web-{18F73510-F8E9-6FF7-A3BC-2AD11EF1ACAB}" dt="2020-07-14T20:26:47.540" v="7" actId="20577"/>
      <pc:docMkLst>
        <pc:docMk/>
      </pc:docMkLst>
      <pc:sldChg chg="modSp">
        <pc:chgData name="PERRY W SANDSTROM" userId="S::pwsandst@wisc.edu::76dcfa92-6b54-43a3-9f78-67f01424e5a9" providerId="AD" clId="Web-{18F73510-F8E9-6FF7-A3BC-2AD11EF1ACAB}" dt="2020-07-14T20:26:47.540" v="7" actId="20577"/>
        <pc:sldMkLst>
          <pc:docMk/>
          <pc:sldMk cId="0" sldId="256"/>
        </pc:sldMkLst>
        <pc:spChg chg="mod">
          <ac:chgData name="PERRY W SANDSTROM" userId="S::pwsandst@wisc.edu::76dcfa92-6b54-43a3-9f78-67f01424e5a9" providerId="AD" clId="Web-{18F73510-F8E9-6FF7-A3BC-2AD11EF1ACAB}" dt="2020-07-14T20:26:47.540" v="7" actId="20577"/>
          <ac:spMkLst>
            <pc:docMk/>
            <pc:sldMk cId="0" sldId="256"/>
            <ac:spMk id="88" creationId="{00000000-0000-0000-0000-000000000000}"/>
          </ac:spMkLst>
        </pc:spChg>
      </pc:sldChg>
    </pc:docChg>
  </pc:docChgLst>
  <pc:docChgLst>
    <pc:chgData name="brian.john.ferguson@gmail.com" userId="S::brian.john.ferguson_gmail.com#ext#@uwprod.onmicrosoft.com::e3abc858-73ef-44a7-b00a-674d7b3fda56" providerId="AD" clId="Web-{F18E7C45-77E8-7E7E-EF60-24B2EC847A17}"/>
    <pc:docChg chg="addSld delSld modSld">
      <pc:chgData name="brian.john.ferguson@gmail.com" userId="S::brian.john.ferguson_gmail.com#ext#@uwprod.onmicrosoft.com::e3abc858-73ef-44a7-b00a-674d7b3fda56" providerId="AD" clId="Web-{F18E7C45-77E8-7E7E-EF60-24B2EC847A17}" dt="2020-09-30T19:43:25.330" v="190" actId="1076"/>
      <pc:docMkLst>
        <pc:docMk/>
      </pc:docMkLst>
      <pc:sldChg chg="addSp delSp modSp">
        <pc:chgData name="brian.john.ferguson@gmail.com" userId="S::brian.john.ferguson_gmail.com#ext#@uwprod.onmicrosoft.com::e3abc858-73ef-44a7-b00a-674d7b3fda56" providerId="AD" clId="Web-{F18E7C45-77E8-7E7E-EF60-24B2EC847A17}" dt="2020-09-30T19:43:25.330" v="190" actId="1076"/>
        <pc:sldMkLst>
          <pc:docMk/>
          <pc:sldMk cId="410461528" sldId="311"/>
        </pc:sldMkLst>
        <pc:spChg chg="add mod">
          <ac:chgData name="brian.john.ferguson@gmail.com" userId="S::brian.john.ferguson_gmail.com#ext#@uwprod.onmicrosoft.com::e3abc858-73ef-44a7-b00a-674d7b3fda56" providerId="AD" clId="Web-{F18E7C45-77E8-7E7E-EF60-24B2EC847A17}" dt="2020-09-30T18:57:19.212" v="55" actId="20577"/>
          <ac:spMkLst>
            <pc:docMk/>
            <pc:sldMk cId="410461528" sldId="311"/>
            <ac:spMk id="6" creationId="{A2AC9595-E20E-484E-A57F-BAEF0097934E}"/>
          </ac:spMkLst>
        </pc:spChg>
        <pc:spChg chg="del mod">
          <ac:chgData name="brian.john.ferguson@gmail.com" userId="S::brian.john.ferguson_gmail.com#ext#@uwprod.onmicrosoft.com::e3abc858-73ef-44a7-b00a-674d7b3fda56" providerId="AD" clId="Web-{F18E7C45-77E8-7E7E-EF60-24B2EC847A17}" dt="2020-09-30T18:56:58.539" v="4"/>
          <ac:spMkLst>
            <pc:docMk/>
            <pc:sldMk cId="410461528" sldId="311"/>
            <ac:spMk id="8" creationId="{9D86591C-31CE-432C-A6C7-AD2D71FA60DA}"/>
          </ac:spMkLst>
        </pc:spChg>
        <pc:spChg chg="add mod">
          <ac:chgData name="brian.john.ferguson@gmail.com" userId="S::brian.john.ferguson_gmail.com#ext#@uwprod.onmicrosoft.com::e3abc858-73ef-44a7-b00a-674d7b3fda56" providerId="AD" clId="Web-{F18E7C45-77E8-7E7E-EF60-24B2EC847A17}" dt="2020-09-30T19:11:52.931" v="75" actId="1076"/>
          <ac:spMkLst>
            <pc:docMk/>
            <pc:sldMk cId="410461528" sldId="311"/>
            <ac:spMk id="10" creationId="{45EF8A49-DB9B-417D-BA4E-2BDCFF5952F1}"/>
          </ac:spMkLst>
        </pc:spChg>
        <pc:spChg chg="add del mod">
          <ac:chgData name="brian.john.ferguson@gmail.com" userId="S::brian.john.ferguson_gmail.com#ext#@uwprod.onmicrosoft.com::e3abc858-73ef-44a7-b00a-674d7b3fda56" providerId="AD" clId="Web-{F18E7C45-77E8-7E7E-EF60-24B2EC847A17}" dt="2020-09-30T19:13:58.391" v="85"/>
          <ac:spMkLst>
            <pc:docMk/>
            <pc:sldMk cId="410461528" sldId="311"/>
            <ac:spMk id="13" creationId="{291C602E-B888-4085-A9AC-5775797BB6FF}"/>
          </ac:spMkLst>
        </pc:spChg>
        <pc:spChg chg="add mod">
          <ac:chgData name="brian.john.ferguson@gmail.com" userId="S::brian.john.ferguson_gmail.com#ext#@uwprod.onmicrosoft.com::e3abc858-73ef-44a7-b00a-674d7b3fda56" providerId="AD" clId="Web-{F18E7C45-77E8-7E7E-EF60-24B2EC847A17}" dt="2020-09-30T19:43:06.750" v="187" actId="1076"/>
          <ac:spMkLst>
            <pc:docMk/>
            <pc:sldMk cId="410461528" sldId="311"/>
            <ac:spMk id="17" creationId="{63087145-E6B8-423F-BD81-C4C7BBD1162F}"/>
          </ac:spMkLst>
        </pc:spChg>
        <pc:spChg chg="add mod">
          <ac:chgData name="brian.john.ferguson@gmail.com" userId="S::brian.john.ferguson_gmail.com#ext#@uwprod.onmicrosoft.com::e3abc858-73ef-44a7-b00a-674d7b3fda56" providerId="AD" clId="Web-{F18E7C45-77E8-7E7E-EF60-24B2EC847A17}" dt="2020-09-30T19:42:18.232" v="156" actId="1076"/>
          <ac:spMkLst>
            <pc:docMk/>
            <pc:sldMk cId="410461528" sldId="311"/>
            <ac:spMk id="20" creationId="{BF45B07D-DAE6-4D87-B141-DADBC5F14A46}"/>
          </ac:spMkLst>
        </pc:spChg>
        <pc:spChg chg="add del">
          <ac:chgData name="brian.john.ferguson@gmail.com" userId="S::brian.john.ferguson_gmail.com#ext#@uwprod.onmicrosoft.com::e3abc858-73ef-44a7-b00a-674d7b3fda56" providerId="AD" clId="Web-{F18E7C45-77E8-7E7E-EF60-24B2EC847A17}" dt="2020-09-30T19:42:32.920" v="165"/>
          <ac:spMkLst>
            <pc:docMk/>
            <pc:sldMk cId="410461528" sldId="311"/>
            <ac:spMk id="23" creationId="{08794D23-38EC-4A20-B661-F0526EA4B64D}"/>
          </ac:spMkLst>
        </pc:spChg>
        <pc:spChg chg="add mod">
          <ac:chgData name="brian.john.ferguson@gmail.com" userId="S::brian.john.ferguson_gmail.com#ext#@uwprod.onmicrosoft.com::e3abc858-73ef-44a7-b00a-674d7b3fda56" providerId="AD" clId="Web-{F18E7C45-77E8-7E7E-EF60-24B2EC847A17}" dt="2020-09-30T19:42:45.093" v="176" actId="1076"/>
          <ac:spMkLst>
            <pc:docMk/>
            <pc:sldMk cId="410461528" sldId="311"/>
            <ac:spMk id="26" creationId="{8FE78EB4-510E-472B-B143-77BAB071EDBF}"/>
          </ac:spMkLst>
        </pc:spChg>
        <pc:spChg chg="add mod">
          <ac:chgData name="brian.john.ferguson@gmail.com" userId="S::brian.john.ferguson_gmail.com#ext#@uwprod.onmicrosoft.com::e3abc858-73ef-44a7-b00a-674d7b3fda56" providerId="AD" clId="Web-{F18E7C45-77E8-7E7E-EF60-24B2EC847A17}" dt="2020-09-30T19:43:25.330" v="189" actId="1076"/>
          <ac:spMkLst>
            <pc:docMk/>
            <pc:sldMk cId="410461528" sldId="311"/>
            <ac:spMk id="29" creationId="{E1D6E8A8-4C7E-42BD-BAAB-8F4C9D13F510}"/>
          </ac:spMkLst>
        </pc:spChg>
        <pc:picChg chg="add del mod">
          <ac:chgData name="brian.john.ferguson@gmail.com" userId="S::brian.john.ferguson_gmail.com#ext#@uwprod.onmicrosoft.com::e3abc858-73ef-44a7-b00a-674d7b3fda56" providerId="AD" clId="Web-{F18E7C45-77E8-7E7E-EF60-24B2EC847A17}" dt="2020-09-30T19:12:32.308" v="76"/>
          <ac:picMkLst>
            <pc:docMk/>
            <pc:sldMk cId="410461528" sldId="311"/>
            <ac:picMk id="3" creationId="{A7C8ABA4-99FC-482D-AF25-3241C5EDAD1F}"/>
          </ac:picMkLst>
        </pc:picChg>
        <pc:picChg chg="add del mod">
          <ac:chgData name="brian.john.ferguson@gmail.com" userId="S::brian.john.ferguson_gmail.com#ext#@uwprod.onmicrosoft.com::e3abc858-73ef-44a7-b00a-674d7b3fda56" providerId="AD" clId="Web-{F18E7C45-77E8-7E7E-EF60-24B2EC847A17}" dt="2020-09-30T19:11:38.712" v="71"/>
          <ac:picMkLst>
            <pc:docMk/>
            <pc:sldMk cId="410461528" sldId="311"/>
            <ac:picMk id="9" creationId="{6AFABFA3-8796-4761-82F9-169566B8FF89}"/>
          </ac:picMkLst>
        </pc:picChg>
        <pc:picChg chg="add mod">
          <ac:chgData name="brian.john.ferguson@gmail.com" userId="S::brian.john.ferguson_gmail.com#ext#@uwprod.onmicrosoft.com::e3abc858-73ef-44a7-b00a-674d7b3fda56" providerId="AD" clId="Web-{F18E7C45-77E8-7E7E-EF60-24B2EC847A17}" dt="2020-09-30T19:12:42.981" v="81" actId="1076"/>
          <ac:picMkLst>
            <pc:docMk/>
            <pc:sldMk cId="410461528" sldId="311"/>
            <ac:picMk id="11" creationId="{7CEEB8D2-4A23-490B-923D-2267B907CC28}"/>
          </ac:picMkLst>
        </pc:picChg>
        <pc:picChg chg="add mod">
          <ac:chgData name="brian.john.ferguson@gmail.com" userId="S::brian.john.ferguson_gmail.com#ext#@uwprod.onmicrosoft.com::e3abc858-73ef-44a7-b00a-674d7b3fda56" providerId="AD" clId="Web-{F18E7C45-77E8-7E7E-EF60-24B2EC847A17}" dt="2020-09-30T19:42:30.420" v="164" actId="1076"/>
          <ac:picMkLst>
            <pc:docMk/>
            <pc:sldMk cId="410461528" sldId="311"/>
            <ac:picMk id="12" creationId="{DEF1DB87-C795-4383-9F34-907FDFFC5E26}"/>
          </ac:picMkLst>
        </pc:picChg>
        <pc:cxnChg chg="add mod">
          <ac:chgData name="brian.john.ferguson@gmail.com" userId="S::brian.john.ferguson_gmail.com#ext#@uwprod.onmicrosoft.com::e3abc858-73ef-44a7-b00a-674d7b3fda56" providerId="AD" clId="Web-{F18E7C45-77E8-7E7E-EF60-24B2EC847A17}" dt="2020-09-30T19:43:06.750" v="185" actId="1076"/>
          <ac:cxnSpMkLst>
            <pc:docMk/>
            <pc:sldMk cId="410461528" sldId="311"/>
            <ac:cxnSpMk id="14" creationId="{0652C27C-EE3E-49EC-A014-5CC4D95577AB}"/>
          </ac:cxnSpMkLst>
        </pc:cxnChg>
        <pc:cxnChg chg="add del">
          <ac:chgData name="brian.john.ferguson@gmail.com" userId="S::brian.john.ferguson_gmail.com#ext#@uwprod.onmicrosoft.com::e3abc858-73ef-44a7-b00a-674d7b3fda56" providerId="AD" clId="Web-{F18E7C45-77E8-7E7E-EF60-24B2EC847A17}" dt="2020-09-30T19:41:01.025" v="132"/>
          <ac:cxnSpMkLst>
            <pc:docMk/>
            <pc:sldMk cId="410461528" sldId="311"/>
            <ac:cxnSpMk id="15" creationId="{5DD652BF-66FB-4220-90A3-B385ECFB5E2E}"/>
          </ac:cxnSpMkLst>
        </pc:cxnChg>
        <pc:cxnChg chg="add mod">
          <ac:chgData name="brian.john.ferguson@gmail.com" userId="S::brian.john.ferguson_gmail.com#ext#@uwprod.onmicrosoft.com::e3abc858-73ef-44a7-b00a-674d7b3fda56" providerId="AD" clId="Web-{F18E7C45-77E8-7E7E-EF60-24B2EC847A17}" dt="2020-09-30T19:43:06.750" v="186" actId="1076"/>
          <ac:cxnSpMkLst>
            <pc:docMk/>
            <pc:sldMk cId="410461528" sldId="311"/>
            <ac:cxnSpMk id="16" creationId="{3B3F385E-A3B7-4705-AFD0-154F5B748761}"/>
          </ac:cxnSpMkLst>
        </pc:cxnChg>
        <pc:cxnChg chg="add mod">
          <ac:chgData name="brian.john.ferguson@gmail.com" userId="S::brian.john.ferguson_gmail.com#ext#@uwprod.onmicrosoft.com::e3abc858-73ef-44a7-b00a-674d7b3fda56" providerId="AD" clId="Web-{F18E7C45-77E8-7E7E-EF60-24B2EC847A17}" dt="2020-09-30T19:42:18.232" v="154" actId="1076"/>
          <ac:cxnSpMkLst>
            <pc:docMk/>
            <pc:sldMk cId="410461528" sldId="311"/>
            <ac:cxnSpMk id="18" creationId="{B5BBEF41-0170-44DC-80D7-0391D90E4462}"/>
          </ac:cxnSpMkLst>
        </pc:cxnChg>
        <pc:cxnChg chg="add mod">
          <ac:chgData name="brian.john.ferguson@gmail.com" userId="S::brian.john.ferguson_gmail.com#ext#@uwprod.onmicrosoft.com::e3abc858-73ef-44a7-b00a-674d7b3fda56" providerId="AD" clId="Web-{F18E7C45-77E8-7E7E-EF60-24B2EC847A17}" dt="2020-09-30T19:42:18.232" v="155" actId="1076"/>
          <ac:cxnSpMkLst>
            <pc:docMk/>
            <pc:sldMk cId="410461528" sldId="311"/>
            <ac:cxnSpMk id="19" creationId="{704B68FB-D058-438B-A202-E015CBEA5AAD}"/>
          </ac:cxnSpMkLst>
        </pc:cxnChg>
        <pc:cxnChg chg="add del mod">
          <ac:chgData name="brian.john.ferguson@gmail.com" userId="S::brian.john.ferguson_gmail.com#ext#@uwprod.onmicrosoft.com::e3abc858-73ef-44a7-b00a-674d7b3fda56" providerId="AD" clId="Web-{F18E7C45-77E8-7E7E-EF60-24B2EC847A17}" dt="2020-09-30T19:42:32.920" v="167"/>
          <ac:cxnSpMkLst>
            <pc:docMk/>
            <pc:sldMk cId="410461528" sldId="311"/>
            <ac:cxnSpMk id="21" creationId="{8A63C70A-BD44-423E-A47F-CC61A8DB4E36}"/>
          </ac:cxnSpMkLst>
        </pc:cxnChg>
        <pc:cxnChg chg="add del mod">
          <ac:chgData name="brian.john.ferguson@gmail.com" userId="S::brian.john.ferguson_gmail.com#ext#@uwprod.onmicrosoft.com::e3abc858-73ef-44a7-b00a-674d7b3fda56" providerId="AD" clId="Web-{F18E7C45-77E8-7E7E-EF60-24B2EC847A17}" dt="2020-09-30T19:42:32.920" v="166"/>
          <ac:cxnSpMkLst>
            <pc:docMk/>
            <pc:sldMk cId="410461528" sldId="311"/>
            <ac:cxnSpMk id="22" creationId="{7D4093A3-5A89-4D20-82C9-B7D005BD0159}"/>
          </ac:cxnSpMkLst>
        </pc:cxnChg>
        <pc:cxnChg chg="add mod">
          <ac:chgData name="brian.john.ferguson@gmail.com" userId="S::brian.john.ferguson_gmail.com#ext#@uwprod.onmicrosoft.com::e3abc858-73ef-44a7-b00a-674d7b3fda56" providerId="AD" clId="Web-{F18E7C45-77E8-7E7E-EF60-24B2EC847A17}" dt="2020-09-30T19:42:48.234" v="177" actId="14100"/>
          <ac:cxnSpMkLst>
            <pc:docMk/>
            <pc:sldMk cId="410461528" sldId="311"/>
            <ac:cxnSpMk id="24" creationId="{E214593F-ED15-4FCD-939D-AE0FC87E83AD}"/>
          </ac:cxnSpMkLst>
        </pc:cxnChg>
        <pc:cxnChg chg="add mod">
          <ac:chgData name="brian.john.ferguson@gmail.com" userId="S::brian.john.ferguson_gmail.com#ext#@uwprod.onmicrosoft.com::e3abc858-73ef-44a7-b00a-674d7b3fda56" providerId="AD" clId="Web-{F18E7C45-77E8-7E7E-EF60-24B2EC847A17}" dt="2020-09-30T19:42:45.077" v="175" actId="1076"/>
          <ac:cxnSpMkLst>
            <pc:docMk/>
            <pc:sldMk cId="410461528" sldId="311"/>
            <ac:cxnSpMk id="25" creationId="{E99A08B0-18C6-48D1-87C7-FB3D5B2AB859}"/>
          </ac:cxnSpMkLst>
        </pc:cxnChg>
        <pc:cxnChg chg="add mod">
          <ac:chgData name="brian.john.ferguson@gmail.com" userId="S::brian.john.ferguson_gmail.com#ext#@uwprod.onmicrosoft.com::e3abc858-73ef-44a7-b00a-674d7b3fda56" providerId="AD" clId="Web-{F18E7C45-77E8-7E7E-EF60-24B2EC847A17}" dt="2020-09-30T19:43:25.330" v="190" actId="1076"/>
          <ac:cxnSpMkLst>
            <pc:docMk/>
            <pc:sldMk cId="410461528" sldId="311"/>
            <ac:cxnSpMk id="27" creationId="{B78CF728-2A3F-420B-B94C-FE17CC580329}"/>
          </ac:cxnSpMkLst>
        </pc:cxnChg>
        <pc:cxnChg chg="add mod">
          <ac:chgData name="brian.john.ferguson@gmail.com" userId="S::brian.john.ferguson_gmail.com#ext#@uwprod.onmicrosoft.com::e3abc858-73ef-44a7-b00a-674d7b3fda56" providerId="AD" clId="Web-{F18E7C45-77E8-7E7E-EF60-24B2EC847A17}" dt="2020-09-30T19:43:25.314" v="188" actId="1076"/>
          <ac:cxnSpMkLst>
            <pc:docMk/>
            <pc:sldMk cId="410461528" sldId="311"/>
            <ac:cxnSpMk id="28" creationId="{4BF970CA-A83B-4E44-B614-804A9F6ACD64}"/>
          </ac:cxnSpMkLst>
        </pc:cxnChg>
      </pc:sldChg>
      <pc:sldChg chg="new del">
        <pc:chgData name="brian.john.ferguson@gmail.com" userId="S::brian.john.ferguson_gmail.com#ext#@uwprod.onmicrosoft.com::e3abc858-73ef-44a7-b00a-674d7b3fda56" providerId="AD" clId="Web-{F18E7C45-77E8-7E7E-EF60-24B2EC847A17}" dt="2020-09-30T19:14:34.846" v="87"/>
        <pc:sldMkLst>
          <pc:docMk/>
          <pc:sldMk cId="1453801258" sldId="334"/>
        </pc:sldMkLst>
      </pc:sldChg>
      <pc:sldChg chg="addSp delSp modSp add replId">
        <pc:chgData name="brian.john.ferguson@gmail.com" userId="S::brian.john.ferguson_gmail.com#ext#@uwprod.onmicrosoft.com::e3abc858-73ef-44a7-b00a-674d7b3fda56" providerId="AD" clId="Web-{F18E7C45-77E8-7E7E-EF60-24B2EC847A17}" dt="2020-09-30T19:15:22.833" v="127" actId="20577"/>
        <pc:sldMkLst>
          <pc:docMk/>
          <pc:sldMk cId="2671941523" sldId="334"/>
        </pc:sldMkLst>
        <pc:spChg chg="del">
          <ac:chgData name="brian.john.ferguson@gmail.com" userId="S::brian.john.ferguson_gmail.com#ext#@uwprod.onmicrosoft.com::e3abc858-73ef-44a7-b00a-674d7b3fda56" providerId="AD" clId="Web-{F18E7C45-77E8-7E7E-EF60-24B2EC847A17}" dt="2020-09-30T19:14:40.862" v="90"/>
          <ac:spMkLst>
            <pc:docMk/>
            <pc:sldMk cId="2671941523" sldId="334"/>
            <ac:spMk id="6" creationId="{A2AC9595-E20E-484E-A57F-BAEF0097934E}"/>
          </ac:spMkLst>
        </pc:spChg>
        <pc:spChg chg="add mod">
          <ac:chgData name="brian.john.ferguson@gmail.com" userId="S::brian.john.ferguson_gmail.com#ext#@uwprod.onmicrosoft.com::e3abc858-73ef-44a7-b00a-674d7b3fda56" providerId="AD" clId="Web-{F18E7C45-77E8-7E7E-EF60-24B2EC847A17}" dt="2020-09-30T19:15:22.833" v="127" actId="20577"/>
          <ac:spMkLst>
            <pc:docMk/>
            <pc:sldMk cId="2671941523" sldId="334"/>
            <ac:spMk id="8" creationId="{0C3892DD-CF8D-43D3-889B-48A6183C3AC4}"/>
          </ac:spMkLst>
        </pc:spChg>
        <pc:spChg chg="del">
          <ac:chgData name="brian.john.ferguson@gmail.com" userId="S::brian.john.ferguson_gmail.com#ext#@uwprod.onmicrosoft.com::e3abc858-73ef-44a7-b00a-674d7b3fda56" providerId="AD" clId="Web-{F18E7C45-77E8-7E7E-EF60-24B2EC847A17}" dt="2020-09-30T19:14:42.393" v="92"/>
          <ac:spMkLst>
            <pc:docMk/>
            <pc:sldMk cId="2671941523" sldId="334"/>
            <ac:spMk id="10" creationId="{45EF8A49-DB9B-417D-BA4E-2BDCFF5952F1}"/>
          </ac:spMkLst>
        </pc:spChg>
        <pc:picChg chg="add mod">
          <ac:chgData name="brian.john.ferguson@gmail.com" userId="S::brian.john.ferguson_gmail.com#ext#@uwprod.onmicrosoft.com::e3abc858-73ef-44a7-b00a-674d7b3fda56" providerId="AD" clId="Web-{F18E7C45-77E8-7E7E-EF60-24B2EC847A17}" dt="2020-09-30T19:14:50.175" v="96" actId="1076"/>
          <ac:picMkLst>
            <pc:docMk/>
            <pc:sldMk cId="2671941523" sldId="334"/>
            <ac:picMk id="3" creationId="{F6DE94FD-790E-4934-BAC9-1CD3D7AA079B}"/>
          </ac:picMkLst>
        </pc:picChg>
        <pc:picChg chg="del">
          <ac:chgData name="brian.john.ferguson@gmail.com" userId="S::brian.john.ferguson_gmail.com#ext#@uwprod.onmicrosoft.com::e3abc858-73ef-44a7-b00a-674d7b3fda56" providerId="AD" clId="Web-{F18E7C45-77E8-7E7E-EF60-24B2EC847A17}" dt="2020-09-30T19:14:41.268" v="91"/>
          <ac:picMkLst>
            <pc:docMk/>
            <pc:sldMk cId="2671941523" sldId="334"/>
            <ac:picMk id="11" creationId="{7CEEB8D2-4A23-490B-923D-2267B907CC28}"/>
          </ac:picMkLst>
        </pc:picChg>
        <pc:picChg chg="del">
          <ac:chgData name="brian.john.ferguson@gmail.com" userId="S::brian.john.ferguson_gmail.com#ext#@uwprod.onmicrosoft.com::e3abc858-73ef-44a7-b00a-674d7b3fda56" providerId="AD" clId="Web-{F18E7C45-77E8-7E7E-EF60-24B2EC847A17}" dt="2020-09-30T19:14:39.409" v="89"/>
          <ac:picMkLst>
            <pc:docMk/>
            <pc:sldMk cId="2671941523" sldId="334"/>
            <ac:picMk id="12" creationId="{DEF1DB87-C795-4383-9F34-907FDFFC5E26}"/>
          </ac:picMkLst>
        </pc:picChg>
      </pc:sldChg>
    </pc:docChg>
  </pc:docChgLst>
  <pc:docChgLst>
    <pc:chgData name="PERRY W SANDSTROM" userId="S::pwsandst@wisc.edu::76dcfa92-6b54-43a3-9f78-67f01424e5a9" providerId="AD" clId="Web-{950ADEF3-64E8-6A16-2AB5-24CC8FEC412E}"/>
    <pc:docChg chg="modSld">
      <pc:chgData name="PERRY W SANDSTROM" userId="S::pwsandst@wisc.edu::76dcfa92-6b54-43a3-9f78-67f01424e5a9" providerId="AD" clId="Web-{950ADEF3-64E8-6A16-2AB5-24CC8FEC412E}" dt="2021-09-27T00:43:11.609" v="4" actId="14100"/>
      <pc:docMkLst>
        <pc:docMk/>
      </pc:docMkLst>
      <pc:sldChg chg="modSp">
        <pc:chgData name="PERRY W SANDSTROM" userId="S::pwsandst@wisc.edu::76dcfa92-6b54-43a3-9f78-67f01424e5a9" providerId="AD" clId="Web-{950ADEF3-64E8-6A16-2AB5-24CC8FEC412E}" dt="2021-09-27T00:43:11.609" v="4" actId="14100"/>
        <pc:sldMkLst>
          <pc:docMk/>
          <pc:sldMk cId="2671941523" sldId="334"/>
        </pc:sldMkLst>
        <pc:spChg chg="mod">
          <ac:chgData name="PERRY W SANDSTROM" userId="S::pwsandst@wisc.edu::76dcfa92-6b54-43a3-9f78-67f01424e5a9" providerId="AD" clId="Web-{950ADEF3-64E8-6A16-2AB5-24CC8FEC412E}" dt="2021-09-27T00:43:11.609" v="4" actId="14100"/>
          <ac:spMkLst>
            <pc:docMk/>
            <pc:sldMk cId="2671941523" sldId="334"/>
            <ac:spMk id="8" creationId="{0C3892DD-CF8D-43D3-889B-48A6183C3AC4}"/>
          </ac:spMkLst>
        </pc:spChg>
      </pc:sldChg>
    </pc:docChg>
  </pc:docChgLst>
  <pc:docChgLst>
    <pc:chgData name="Delia Tosi" userId="S::dtosi@wisc.edu::e884e17a-c559-45d2-9382-b76508f9719d" providerId="AD" clId="Web-{8C3E6FB6-14EC-6950-30CB-0C766B4CF2BC}"/>
    <pc:docChg chg="addSld delSld sldOrd addMainMaster modMainMaster">
      <pc:chgData name="Delia Tosi" userId="S::dtosi@wisc.edu::e884e17a-c559-45d2-9382-b76508f9719d" providerId="AD" clId="Web-{8C3E6FB6-14EC-6950-30CB-0C766B4CF2BC}" dt="2021-10-15T11:43:29.460" v="5"/>
      <pc:docMkLst>
        <pc:docMk/>
      </pc:docMkLst>
      <pc:sldChg chg="new del">
        <pc:chgData name="Delia Tosi" userId="S::dtosi@wisc.edu::e884e17a-c559-45d2-9382-b76508f9719d" providerId="AD" clId="Web-{8C3E6FB6-14EC-6950-30CB-0C766B4CF2BC}" dt="2021-10-15T11:43:26.085" v="4"/>
        <pc:sldMkLst>
          <pc:docMk/>
          <pc:sldMk cId="3083536731" sldId="338"/>
        </pc:sldMkLst>
      </pc:sldChg>
      <pc:sldChg chg="add del ord">
        <pc:chgData name="Delia Tosi" userId="S::dtosi@wisc.edu::e884e17a-c559-45d2-9382-b76508f9719d" providerId="AD" clId="Web-{8C3E6FB6-14EC-6950-30CB-0C766B4CF2BC}" dt="2021-10-15T11:43:29.460" v="5"/>
        <pc:sldMkLst>
          <pc:docMk/>
          <pc:sldMk cId="700844468" sldId="339"/>
        </pc:sldMkLst>
      </pc:sldChg>
      <pc:sldMasterChg chg="add addSldLayout">
        <pc:chgData name="Delia Tosi" userId="S::dtosi@wisc.edu::e884e17a-c559-45d2-9382-b76508f9719d" providerId="AD" clId="Web-{8C3E6FB6-14EC-6950-30CB-0C766B4CF2BC}" dt="2021-10-15T11:43:08.069" v="1"/>
        <pc:sldMasterMkLst>
          <pc:docMk/>
          <pc:sldMasterMk cId="2623227017" sldId="2147483648"/>
        </pc:sldMasterMkLst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3329433589" sldId="2147483649"/>
          </pc:sldLayoutMkLst>
        </pc:sldLayoutChg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1319952147" sldId="2147483650"/>
          </pc:sldLayoutMkLst>
        </pc:sldLayoutChg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3784301972" sldId="2147483651"/>
          </pc:sldLayoutMkLst>
        </pc:sldLayoutChg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289954251" sldId="2147483652"/>
          </pc:sldLayoutMkLst>
        </pc:sldLayoutChg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957736965" sldId="2147483653"/>
          </pc:sldLayoutMkLst>
        </pc:sldLayoutChg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1490134002" sldId="2147483654"/>
          </pc:sldLayoutMkLst>
        </pc:sldLayoutChg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1172287043" sldId="2147483655"/>
          </pc:sldLayoutMkLst>
        </pc:sldLayoutChg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1885685548" sldId="2147483656"/>
          </pc:sldLayoutMkLst>
        </pc:sldLayoutChg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3590229688" sldId="2147483657"/>
          </pc:sldLayoutMkLst>
        </pc:sldLayoutChg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1966762179" sldId="2147483658"/>
          </pc:sldLayoutMkLst>
        </pc:sldLayoutChg>
        <pc:sldLayoutChg chg="ad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2623227017" sldId="2147483648"/>
            <pc:sldLayoutMk cId="2252907503" sldId="2147483659"/>
          </pc:sldLayoutMkLst>
        </pc:sldLayoutChg>
      </pc:sldMasterChg>
      <pc:sldMasterChg chg="replId modSldLayout">
        <pc:chgData name="Delia Tosi" userId="S::dtosi@wisc.edu::e884e17a-c559-45d2-9382-b76508f9719d" providerId="AD" clId="Web-{8C3E6FB6-14EC-6950-30CB-0C766B4CF2BC}" dt="2021-10-15T11:43:08.069" v="1"/>
        <pc:sldMasterMkLst>
          <pc:docMk/>
          <pc:sldMasterMk cId="0" sldId="2147483695"/>
        </pc:sldMasterMkLst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84"/>
          </pc:sldLayoutMkLst>
        </pc:sldLayoutChg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85"/>
          </pc:sldLayoutMkLst>
        </pc:sldLayoutChg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86"/>
          </pc:sldLayoutMkLst>
        </pc:sldLayoutChg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87"/>
          </pc:sldLayoutMkLst>
        </pc:sldLayoutChg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88"/>
          </pc:sldLayoutMkLst>
        </pc:sldLayoutChg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89"/>
          </pc:sldLayoutMkLst>
        </pc:sldLayoutChg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90"/>
          </pc:sldLayoutMkLst>
        </pc:sldLayoutChg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91"/>
          </pc:sldLayoutMkLst>
        </pc:sldLayoutChg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92"/>
          </pc:sldLayoutMkLst>
        </pc:sldLayoutChg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93"/>
          </pc:sldLayoutMkLst>
        </pc:sldLayoutChg>
        <pc:sldLayoutChg chg="replId">
          <pc:chgData name="Delia Tosi" userId="S::dtosi@wisc.edu::e884e17a-c559-45d2-9382-b76508f9719d" providerId="AD" clId="Web-{8C3E6FB6-14EC-6950-30CB-0C766B4CF2BC}" dt="2021-10-15T11:43:08.069" v="1"/>
          <pc:sldLayoutMkLst>
            <pc:docMk/>
            <pc:sldMasterMk cId="0" sldId="2147483695"/>
            <pc:sldLayoutMk cId="0" sldId="2147483694"/>
          </pc:sldLayoutMkLst>
        </pc:sldLayoutChg>
      </pc:sldMasterChg>
    </pc:docChg>
  </pc:docChgLst>
  <pc:docChgLst>
    <pc:chgData name="Delia Tosi" userId="e884e17a-c559-45d2-9382-b76508f9719d" providerId="ADAL" clId="{50DAFBD9-8C36-B640-AA71-FC38387FC6FB}"/>
    <pc:docChg chg="custSel addSld delSld modSld delMainMaster">
      <pc:chgData name="Delia Tosi" userId="e884e17a-c559-45d2-9382-b76508f9719d" providerId="ADAL" clId="{50DAFBD9-8C36-B640-AA71-FC38387FC6FB}" dt="2021-10-15T19:47:51.126" v="73" actId="20577"/>
      <pc:docMkLst>
        <pc:docMk/>
      </pc:docMkLst>
      <pc:sldChg chg="modSp mod modClrScheme chgLayout">
        <pc:chgData name="Delia Tosi" userId="e884e17a-c559-45d2-9382-b76508f9719d" providerId="ADAL" clId="{50DAFBD9-8C36-B640-AA71-FC38387FC6FB}" dt="2021-10-15T18:53:15.823" v="10" actId="700"/>
        <pc:sldMkLst>
          <pc:docMk/>
          <pc:sldMk cId="1423617000" sldId="315"/>
        </pc:sldMkLst>
        <pc:spChg chg="mod ord">
          <ac:chgData name="Delia Tosi" userId="e884e17a-c559-45d2-9382-b76508f9719d" providerId="ADAL" clId="{50DAFBD9-8C36-B640-AA71-FC38387FC6FB}" dt="2021-10-15T18:53:15.823" v="10" actId="700"/>
          <ac:spMkLst>
            <pc:docMk/>
            <pc:sldMk cId="1423617000" sldId="315"/>
            <ac:spMk id="3" creationId="{00000000-0000-0000-0000-000000000000}"/>
          </ac:spMkLst>
        </pc:spChg>
        <pc:spChg chg="mod ord">
          <ac:chgData name="Delia Tosi" userId="e884e17a-c559-45d2-9382-b76508f9719d" providerId="ADAL" clId="{50DAFBD9-8C36-B640-AA71-FC38387FC6FB}" dt="2021-10-15T18:53:15.823" v="10" actId="700"/>
          <ac:spMkLst>
            <pc:docMk/>
            <pc:sldMk cId="1423617000" sldId="315"/>
            <ac:spMk id="141" creationId="{00000000-0000-0000-0000-000000000000}"/>
          </ac:spMkLst>
        </pc:spChg>
      </pc:sldChg>
      <pc:sldChg chg="modSp mod modClrScheme chgLayout">
        <pc:chgData name="Delia Tosi" userId="e884e17a-c559-45d2-9382-b76508f9719d" providerId="ADAL" clId="{50DAFBD9-8C36-B640-AA71-FC38387FC6FB}" dt="2021-10-15T18:53:26.371" v="11" actId="700"/>
        <pc:sldMkLst>
          <pc:docMk/>
          <pc:sldMk cId="2398969270" sldId="323"/>
        </pc:sldMkLst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2398969270" sldId="323"/>
            <ac:spMk id="2" creationId="{3835BE7C-20C8-465E-A10F-9DD47FCA92D5}"/>
          </ac:spMkLst>
        </pc:spChg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2398969270" sldId="323"/>
            <ac:spMk id="5" creationId="{E52AB781-3972-4CBF-B75C-81802EC072E1}"/>
          </ac:spMkLst>
        </pc:spChg>
      </pc:sldChg>
      <pc:sldChg chg="modSp mod modClrScheme chgLayout">
        <pc:chgData name="Delia Tosi" userId="e884e17a-c559-45d2-9382-b76508f9719d" providerId="ADAL" clId="{50DAFBD9-8C36-B640-AA71-FC38387FC6FB}" dt="2021-10-15T18:53:26.371" v="11" actId="700"/>
        <pc:sldMkLst>
          <pc:docMk/>
          <pc:sldMk cId="1480015205" sldId="324"/>
        </pc:sldMkLst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1480015205" sldId="324"/>
            <ac:spMk id="2" creationId="{40F0387B-8AF2-DF4F-A482-196BBF90F791}"/>
          </ac:spMkLst>
        </pc:spChg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1480015205" sldId="324"/>
            <ac:spMk id="5" creationId="{027773D8-7E16-7646-933E-8F9C55C067EA}"/>
          </ac:spMkLst>
        </pc:spChg>
      </pc:sldChg>
      <pc:sldChg chg="modSp mod modClrScheme chgLayout">
        <pc:chgData name="Delia Tosi" userId="e884e17a-c559-45d2-9382-b76508f9719d" providerId="ADAL" clId="{50DAFBD9-8C36-B640-AA71-FC38387FC6FB}" dt="2021-10-15T18:53:26.371" v="11" actId="700"/>
        <pc:sldMkLst>
          <pc:docMk/>
          <pc:sldMk cId="2998655293" sldId="325"/>
        </pc:sldMkLst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2998655293" sldId="325"/>
            <ac:spMk id="2" creationId="{A5EAF344-BD33-AE4C-8190-45B49AA1B974}"/>
          </ac:spMkLst>
        </pc:spChg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2998655293" sldId="325"/>
            <ac:spMk id="5" creationId="{5CDFA312-29F4-BD48-A752-969A07A7EB74}"/>
          </ac:spMkLst>
        </pc:spChg>
      </pc:sldChg>
      <pc:sldChg chg="modSp mod modClrScheme chgLayout">
        <pc:chgData name="Delia Tosi" userId="e884e17a-c559-45d2-9382-b76508f9719d" providerId="ADAL" clId="{50DAFBD9-8C36-B640-AA71-FC38387FC6FB}" dt="2021-10-15T18:53:26.371" v="11" actId="700"/>
        <pc:sldMkLst>
          <pc:docMk/>
          <pc:sldMk cId="760179645" sldId="326"/>
        </pc:sldMkLst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760179645" sldId="326"/>
            <ac:spMk id="2" creationId="{239565A9-484E-1341-96E4-F2C3A636F024}"/>
          </ac:spMkLst>
        </pc:spChg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760179645" sldId="326"/>
            <ac:spMk id="5" creationId="{C3C4C7C2-5A5C-0044-94F0-DB81BA69F782}"/>
          </ac:spMkLst>
        </pc:spChg>
      </pc:sldChg>
      <pc:sldChg chg="modSp mod modClrScheme chgLayout">
        <pc:chgData name="Delia Tosi" userId="e884e17a-c559-45d2-9382-b76508f9719d" providerId="ADAL" clId="{50DAFBD9-8C36-B640-AA71-FC38387FC6FB}" dt="2021-10-15T18:53:26.371" v="11" actId="700"/>
        <pc:sldMkLst>
          <pc:docMk/>
          <pc:sldMk cId="1093702712" sldId="327"/>
        </pc:sldMkLst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1093702712" sldId="327"/>
            <ac:spMk id="2" creationId="{80E78193-178B-D040-8EE0-277091C5E01C}"/>
          </ac:spMkLst>
        </pc:spChg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1093702712" sldId="327"/>
            <ac:spMk id="5" creationId="{4F598849-B611-F34D-B315-5742EAF619CF}"/>
          </ac:spMkLst>
        </pc:spChg>
      </pc:sldChg>
      <pc:sldChg chg="modSp mod modClrScheme chgLayout">
        <pc:chgData name="Delia Tosi" userId="e884e17a-c559-45d2-9382-b76508f9719d" providerId="ADAL" clId="{50DAFBD9-8C36-B640-AA71-FC38387FC6FB}" dt="2021-10-15T18:53:26.371" v="11" actId="700"/>
        <pc:sldMkLst>
          <pc:docMk/>
          <pc:sldMk cId="3307136024" sldId="329"/>
        </pc:sldMkLst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3307136024" sldId="329"/>
            <ac:spMk id="2" creationId="{6A2A172F-D859-4389-AA34-86A4E6621BB0}"/>
          </ac:spMkLst>
        </pc:spChg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3307136024" sldId="329"/>
            <ac:spMk id="5" creationId="{DEA33D87-5166-405C-A376-F5E032F6F016}"/>
          </ac:spMkLst>
        </pc:spChg>
      </pc:sldChg>
      <pc:sldChg chg="modSp mod modClrScheme chgLayout">
        <pc:chgData name="Delia Tosi" userId="e884e17a-c559-45d2-9382-b76508f9719d" providerId="ADAL" clId="{50DAFBD9-8C36-B640-AA71-FC38387FC6FB}" dt="2021-10-15T18:53:26.371" v="11" actId="700"/>
        <pc:sldMkLst>
          <pc:docMk/>
          <pc:sldMk cId="3027606494" sldId="331"/>
        </pc:sldMkLst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3027606494" sldId="331"/>
            <ac:spMk id="2" creationId="{E1825AC1-DDFD-482E-9EFD-9080BA665103}"/>
          </ac:spMkLst>
        </pc:spChg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3027606494" sldId="331"/>
            <ac:spMk id="3" creationId="{9EB3E771-8438-4B9B-81FD-8585C1225BD1}"/>
          </ac:spMkLst>
        </pc:spChg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3027606494" sldId="331"/>
            <ac:spMk id="5" creationId="{F4C32E30-BF11-4BE1-89E0-BE0DD3C45773}"/>
          </ac:spMkLst>
        </pc:spChg>
      </pc:sldChg>
      <pc:sldChg chg="modSp mod modClrScheme chgLayout">
        <pc:chgData name="Delia Tosi" userId="e884e17a-c559-45d2-9382-b76508f9719d" providerId="ADAL" clId="{50DAFBD9-8C36-B640-AA71-FC38387FC6FB}" dt="2021-10-15T18:53:26.371" v="11" actId="700"/>
        <pc:sldMkLst>
          <pc:docMk/>
          <pc:sldMk cId="3391298043" sldId="332"/>
        </pc:sldMkLst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3391298043" sldId="332"/>
            <ac:spMk id="2" creationId="{E1825AC1-DDFD-482E-9EFD-9080BA665103}"/>
          </ac:spMkLst>
        </pc:spChg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3391298043" sldId="332"/>
            <ac:spMk id="5" creationId="{F4C32E30-BF11-4BE1-89E0-BE0DD3C45773}"/>
          </ac:spMkLst>
        </pc:spChg>
      </pc:sldChg>
      <pc:sldChg chg="modSp mod modClrScheme chgLayout">
        <pc:chgData name="Delia Tosi" userId="e884e17a-c559-45d2-9382-b76508f9719d" providerId="ADAL" clId="{50DAFBD9-8C36-B640-AA71-FC38387FC6FB}" dt="2021-10-15T18:53:26.371" v="11" actId="700"/>
        <pc:sldMkLst>
          <pc:docMk/>
          <pc:sldMk cId="1766746996" sldId="335"/>
        </pc:sldMkLst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1766746996" sldId="335"/>
            <ac:spMk id="2" creationId="{50DBF14F-985C-CD4F-89CE-0C299ECAB21A}"/>
          </ac:spMkLst>
        </pc:spChg>
        <pc:spChg chg="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1766746996" sldId="335"/>
            <ac:spMk id="5" creationId="{58A8319D-2BC0-1B45-9601-9537DD2E5A42}"/>
          </ac:spMkLst>
        </pc:spChg>
      </pc:sldChg>
      <pc:sldChg chg="addSp modSp mod modClrScheme chgLayout">
        <pc:chgData name="Delia Tosi" userId="e884e17a-c559-45d2-9382-b76508f9719d" providerId="ADAL" clId="{50DAFBD9-8C36-B640-AA71-FC38387FC6FB}" dt="2021-10-15T18:53:26.371" v="11" actId="700"/>
        <pc:sldMkLst>
          <pc:docMk/>
          <pc:sldMk cId="700844468" sldId="339"/>
        </pc:sldMkLst>
        <pc:spChg chg="add mod ord">
          <ac:chgData name="Delia Tosi" userId="e884e17a-c559-45d2-9382-b76508f9719d" providerId="ADAL" clId="{50DAFBD9-8C36-B640-AA71-FC38387FC6FB}" dt="2021-10-15T18:53:26.371" v="11" actId="700"/>
          <ac:spMkLst>
            <pc:docMk/>
            <pc:sldMk cId="700844468" sldId="339"/>
            <ac:spMk id="2" creationId="{0AD7021B-E118-5F44-943E-C872692843D2}"/>
          </ac:spMkLst>
        </pc:spChg>
      </pc:sldChg>
      <pc:sldChg chg="addSp modSp new mod modClrScheme chgLayout">
        <pc:chgData name="Delia Tosi" userId="e884e17a-c559-45d2-9382-b76508f9719d" providerId="ADAL" clId="{50DAFBD9-8C36-B640-AA71-FC38387FC6FB}" dt="2021-10-15T18:53:43.339" v="44" actId="20577"/>
        <pc:sldMkLst>
          <pc:docMk/>
          <pc:sldMk cId="1113626746" sldId="340"/>
        </pc:sldMkLst>
        <pc:spChg chg="add mod ord">
          <ac:chgData name="Delia Tosi" userId="e884e17a-c559-45d2-9382-b76508f9719d" providerId="ADAL" clId="{50DAFBD9-8C36-B640-AA71-FC38387FC6FB}" dt="2021-10-15T18:53:43.339" v="44" actId="20577"/>
          <ac:spMkLst>
            <pc:docMk/>
            <pc:sldMk cId="1113626746" sldId="340"/>
            <ac:spMk id="4" creationId="{7F89C4C4-70BF-B74E-906E-55DBF6D0D54E}"/>
          </ac:spMkLst>
        </pc:spChg>
        <pc:picChg chg="add mod">
          <ac:chgData name="Delia Tosi" userId="e884e17a-c559-45d2-9382-b76508f9719d" providerId="ADAL" clId="{50DAFBD9-8C36-B640-AA71-FC38387FC6FB}" dt="2021-10-15T18:52:41.689" v="6" actId="1076"/>
          <ac:picMkLst>
            <pc:docMk/>
            <pc:sldMk cId="1113626746" sldId="340"/>
            <ac:picMk id="3" creationId="{275FADD7-393D-014E-8EF4-49E544CC7D85}"/>
          </ac:picMkLst>
        </pc:picChg>
      </pc:sldChg>
      <pc:sldChg chg="addSp delSp modSp new mod modClrScheme chgLayout">
        <pc:chgData name="Delia Tosi" userId="e884e17a-c559-45d2-9382-b76508f9719d" providerId="ADAL" clId="{50DAFBD9-8C36-B640-AA71-FC38387FC6FB}" dt="2021-10-15T19:47:51.126" v="73" actId="20577"/>
        <pc:sldMkLst>
          <pc:docMk/>
          <pc:sldMk cId="979371166" sldId="341"/>
        </pc:sldMkLst>
        <pc:spChg chg="del mod ord">
          <ac:chgData name="Delia Tosi" userId="e884e17a-c559-45d2-9382-b76508f9719d" providerId="ADAL" clId="{50DAFBD9-8C36-B640-AA71-FC38387FC6FB}" dt="2021-10-15T19:47:22.981" v="56" actId="700"/>
          <ac:spMkLst>
            <pc:docMk/>
            <pc:sldMk cId="979371166" sldId="341"/>
            <ac:spMk id="2" creationId="{9887CFD8-7244-9A4E-908E-92B44F131B5C}"/>
          </ac:spMkLst>
        </pc:spChg>
        <pc:spChg chg="mod ord">
          <ac:chgData name="Delia Tosi" userId="e884e17a-c559-45d2-9382-b76508f9719d" providerId="ADAL" clId="{50DAFBD9-8C36-B640-AA71-FC38387FC6FB}" dt="2021-10-15T19:47:22.981" v="56" actId="700"/>
          <ac:spMkLst>
            <pc:docMk/>
            <pc:sldMk cId="979371166" sldId="341"/>
            <ac:spMk id="3" creationId="{BAA682A4-52B6-BC4C-B933-F9724BB8F98A}"/>
          </ac:spMkLst>
        </pc:spChg>
        <pc:spChg chg="mod ord">
          <ac:chgData name="Delia Tosi" userId="e884e17a-c559-45d2-9382-b76508f9719d" providerId="ADAL" clId="{50DAFBD9-8C36-B640-AA71-FC38387FC6FB}" dt="2021-10-15T19:47:22.981" v="56" actId="700"/>
          <ac:spMkLst>
            <pc:docMk/>
            <pc:sldMk cId="979371166" sldId="341"/>
            <ac:spMk id="4" creationId="{DDCB3AA0-B709-1B4E-ABB9-918B5A7DB8DF}"/>
          </ac:spMkLst>
        </pc:spChg>
        <pc:spChg chg="mod ord">
          <ac:chgData name="Delia Tosi" userId="e884e17a-c559-45d2-9382-b76508f9719d" providerId="ADAL" clId="{50DAFBD9-8C36-B640-AA71-FC38387FC6FB}" dt="2021-10-15T19:47:22.981" v="56" actId="700"/>
          <ac:spMkLst>
            <pc:docMk/>
            <pc:sldMk cId="979371166" sldId="341"/>
            <ac:spMk id="5" creationId="{78DCBBE5-777A-C140-AAD3-384CD0609D1D}"/>
          </ac:spMkLst>
        </pc:spChg>
        <pc:spChg chg="add mod ord">
          <ac:chgData name="Delia Tosi" userId="e884e17a-c559-45d2-9382-b76508f9719d" providerId="ADAL" clId="{50DAFBD9-8C36-B640-AA71-FC38387FC6FB}" dt="2021-10-15T19:47:51.126" v="73" actId="20577"/>
          <ac:spMkLst>
            <pc:docMk/>
            <pc:sldMk cId="979371166" sldId="341"/>
            <ac:spMk id="9" creationId="{DF0D29A8-31CC-CF4D-A5B7-69B50C0B2946}"/>
          </ac:spMkLst>
        </pc:spChg>
        <pc:spChg chg="add del mod ord">
          <ac:chgData name="Delia Tosi" userId="e884e17a-c559-45d2-9382-b76508f9719d" providerId="ADAL" clId="{50DAFBD9-8C36-B640-AA71-FC38387FC6FB}" dt="2021-10-15T19:47:28.254" v="57"/>
          <ac:spMkLst>
            <pc:docMk/>
            <pc:sldMk cId="979371166" sldId="341"/>
            <ac:spMk id="10" creationId="{23D2FFBF-9A02-4C43-A7D5-DEEC660E0BC9}"/>
          </ac:spMkLst>
        </pc:spChg>
        <pc:picChg chg="add del mod">
          <ac:chgData name="Delia Tosi" userId="e884e17a-c559-45d2-9382-b76508f9719d" providerId="ADAL" clId="{50DAFBD9-8C36-B640-AA71-FC38387FC6FB}" dt="2021-10-15T19:46:37.730" v="50" actId="21"/>
          <ac:picMkLst>
            <pc:docMk/>
            <pc:sldMk cId="979371166" sldId="341"/>
            <ac:picMk id="6" creationId="{7C47E7F9-A9A6-9E48-99A7-94E8E4D72F47}"/>
          </ac:picMkLst>
        </pc:picChg>
        <pc:picChg chg="add del mod">
          <ac:chgData name="Delia Tosi" userId="e884e17a-c559-45d2-9382-b76508f9719d" providerId="ADAL" clId="{50DAFBD9-8C36-B640-AA71-FC38387FC6FB}" dt="2021-10-15T19:47:18.710" v="55" actId="21"/>
          <ac:picMkLst>
            <pc:docMk/>
            <pc:sldMk cId="979371166" sldId="341"/>
            <ac:picMk id="7" creationId="{F78D9BA6-5EB9-0F4E-B4CD-DC365DD3F40E}"/>
          </ac:picMkLst>
        </pc:picChg>
        <pc:picChg chg="add mod modCrop">
          <ac:chgData name="Delia Tosi" userId="e884e17a-c559-45d2-9382-b76508f9719d" providerId="ADAL" clId="{50DAFBD9-8C36-B640-AA71-FC38387FC6FB}" dt="2021-10-15T19:47:45.334" v="60" actId="1076"/>
          <ac:picMkLst>
            <pc:docMk/>
            <pc:sldMk cId="979371166" sldId="341"/>
            <ac:picMk id="8" creationId="{CCFF58FC-E36C-DC48-93EB-7CA19CB2CD2C}"/>
          </ac:picMkLst>
        </pc:picChg>
        <pc:picChg chg="add mod">
          <ac:chgData name="Delia Tosi" userId="e884e17a-c559-45d2-9382-b76508f9719d" providerId="ADAL" clId="{50DAFBD9-8C36-B640-AA71-FC38387FC6FB}" dt="2021-10-15T19:47:42.943" v="59" actId="1076"/>
          <ac:picMkLst>
            <pc:docMk/>
            <pc:sldMk cId="979371166" sldId="341"/>
            <ac:picMk id="11" creationId="{BD1D1E65-92EB-2641-AAA0-D9D1636F26FF}"/>
          </ac:picMkLst>
        </pc:picChg>
      </pc:sldChg>
      <pc:sldChg chg="add del">
        <pc:chgData name="Delia Tosi" userId="e884e17a-c559-45d2-9382-b76508f9719d" providerId="ADAL" clId="{50DAFBD9-8C36-B640-AA71-FC38387FC6FB}" dt="2021-10-15T18:53:29.796" v="12" actId="2696"/>
        <pc:sldMkLst>
          <pc:docMk/>
          <pc:sldMk cId="3739759900" sldId="345"/>
        </pc:sldMkLst>
      </pc:sldChg>
      <pc:sldMasterChg chg="del delSldLayout">
        <pc:chgData name="Delia Tosi" userId="e884e17a-c559-45d2-9382-b76508f9719d" providerId="ADAL" clId="{50DAFBD9-8C36-B640-AA71-FC38387FC6FB}" dt="2021-10-15T18:53:26.371" v="11" actId="700"/>
        <pc:sldMasterMkLst>
          <pc:docMk/>
          <pc:sldMasterMk cId="2623227017" sldId="2147483648"/>
        </pc:sldMasterMkLst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3329433589" sldId="2147483649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1319952147" sldId="2147483650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3784301972" sldId="2147483651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289954251" sldId="2147483652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957736965" sldId="2147483653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1490134002" sldId="2147483654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1172287043" sldId="2147483655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1885685548" sldId="2147483656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3590229688" sldId="2147483657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1966762179" sldId="2147483658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2623227017" sldId="2147483648"/>
            <pc:sldLayoutMk cId="2252907503" sldId="2147483659"/>
          </pc:sldLayoutMkLst>
        </pc:sldLayoutChg>
      </pc:sldMasterChg>
      <pc:sldMasterChg chg="del delSldLayout">
        <pc:chgData name="Delia Tosi" userId="e884e17a-c559-45d2-9382-b76508f9719d" providerId="ADAL" clId="{50DAFBD9-8C36-B640-AA71-FC38387FC6FB}" dt="2021-10-15T18:53:15.823" v="10" actId="700"/>
        <pc:sldMasterMkLst>
          <pc:docMk/>
          <pc:sldMasterMk cId="2460954070" sldId="2147483660"/>
        </pc:sldMasterMkLst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Delia Tosi" userId="e884e17a-c559-45d2-9382-b76508f9719d" providerId="ADAL" clId="{50DAFBD9-8C36-B640-AA71-FC38387FC6FB}" dt="2021-10-15T18:53:15.823" v="10" actId="70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del delSldLayout">
        <pc:chgData name="Delia Tosi" userId="e884e17a-c559-45d2-9382-b76508f9719d" providerId="ADAL" clId="{50DAFBD9-8C36-B640-AA71-FC38387FC6FB}" dt="2021-10-15T18:53:26.371" v="11" actId="700"/>
        <pc:sldMasterMkLst>
          <pc:docMk/>
          <pc:sldMasterMk cId="0" sldId="2147483672"/>
        </pc:sldMasterMkLst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73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74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75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76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77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78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79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80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81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82"/>
          </pc:sldLayoutMkLst>
        </pc:sldLayoutChg>
        <pc:sldLayoutChg chg="del">
          <pc:chgData name="Delia Tosi" userId="e884e17a-c559-45d2-9382-b76508f9719d" providerId="ADAL" clId="{50DAFBD9-8C36-B640-AA71-FC38387FC6FB}" dt="2021-10-15T18:53:26.371" v="11" actId="700"/>
          <pc:sldLayoutMkLst>
            <pc:docMk/>
            <pc:sldMasterMk cId="0" sldId="2147483672"/>
            <pc:sldLayoutMk cId="0" sldId="2147483683"/>
          </pc:sldLayoutMkLst>
        </pc:sldLayoutChg>
      </pc:sldMasterChg>
    </pc:docChg>
  </pc:docChgLst>
  <pc:docChgLst>
    <pc:chgData name="christopher.ng@icecube.wisc.edu" userId="S::christopher.ng_icecube.wisc.edu#ext#@uwprod.onmicrosoft.com::322935fa-22f6-4f60-86de-303e6cebacc1" providerId="AD" clId="Web-{EAA98F34-33D6-FBB5-416E-144B9A39EAC0}"/>
    <pc:docChg chg="addSld modSld">
      <pc:chgData name="christopher.ng@icecube.wisc.edu" userId="S::christopher.ng_icecube.wisc.edu#ext#@uwprod.onmicrosoft.com::322935fa-22f6-4f60-86de-303e6cebacc1" providerId="AD" clId="Web-{EAA98F34-33D6-FBB5-416E-144B9A39EAC0}" dt="2020-09-23T19:19:43.580" v="158" actId="20577"/>
      <pc:docMkLst>
        <pc:docMk/>
      </pc:docMkLst>
      <pc:sldChg chg="modSp">
        <pc:chgData name="christopher.ng@icecube.wisc.edu" userId="S::christopher.ng_icecube.wisc.edu#ext#@uwprod.onmicrosoft.com::322935fa-22f6-4f60-86de-303e6cebacc1" providerId="AD" clId="Web-{EAA98F34-33D6-FBB5-416E-144B9A39EAC0}" dt="2020-09-23T18:58:11.166" v="149" actId="20577"/>
        <pc:sldMkLst>
          <pc:docMk/>
          <pc:sldMk cId="1105552964" sldId="301"/>
        </pc:sldMkLst>
        <pc:spChg chg="mod">
          <ac:chgData name="christopher.ng@icecube.wisc.edu" userId="S::christopher.ng_icecube.wisc.edu#ext#@uwprod.onmicrosoft.com::322935fa-22f6-4f60-86de-303e6cebacc1" providerId="AD" clId="Web-{EAA98F34-33D6-FBB5-416E-144B9A39EAC0}" dt="2020-09-23T18:58:11.166" v="149" actId="20577"/>
          <ac:spMkLst>
            <pc:docMk/>
            <pc:sldMk cId="1105552964" sldId="301"/>
            <ac:spMk id="8" creationId="{9D86591C-31CE-432C-A6C7-AD2D71FA60DA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EAA98F34-33D6-FBB5-416E-144B9A39EAC0}" dt="2020-09-23T19:19:43.580" v="158" actId="20577"/>
        <pc:sldMkLst>
          <pc:docMk/>
          <pc:sldMk cId="3143477954" sldId="313"/>
        </pc:sldMkLst>
        <pc:spChg chg="mod">
          <ac:chgData name="christopher.ng@icecube.wisc.edu" userId="S::christopher.ng_icecube.wisc.edu#ext#@uwprod.onmicrosoft.com::322935fa-22f6-4f60-86de-303e6cebacc1" providerId="AD" clId="Web-{EAA98F34-33D6-FBB5-416E-144B9A39EAC0}" dt="2020-09-23T19:19:43.580" v="158" actId="20577"/>
          <ac:spMkLst>
            <pc:docMk/>
            <pc:sldMk cId="3143477954" sldId="313"/>
            <ac:spMk id="3" creationId="{00000000-0000-0000-0000-000000000000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EAA98F34-33D6-FBB5-416E-144B9A39EAC0}" dt="2020-09-23T18:43:26.567" v="137"/>
        <pc:sldMkLst>
          <pc:docMk/>
          <pc:sldMk cId="315196671" sldId="320"/>
        </pc:sldMkLst>
        <pc:graphicFrameChg chg="mod modGraphic">
          <ac:chgData name="christopher.ng@icecube.wisc.edu" userId="S::christopher.ng_icecube.wisc.edu#ext#@uwprod.onmicrosoft.com::322935fa-22f6-4f60-86de-303e6cebacc1" providerId="AD" clId="Web-{EAA98F34-33D6-FBB5-416E-144B9A39EAC0}" dt="2020-09-23T18:43:26.567" v="137"/>
          <ac:graphicFrameMkLst>
            <pc:docMk/>
            <pc:sldMk cId="315196671" sldId="320"/>
            <ac:graphicFrameMk id="7" creationId="{0DE1C7A1-FD2D-49E0-A952-BBECE133AE69}"/>
          </ac:graphicFrameMkLst>
        </pc:graphicFrameChg>
      </pc:sldChg>
      <pc:sldChg chg="addSp delSp modSp">
        <pc:chgData name="christopher.ng@icecube.wisc.edu" userId="S::christopher.ng_icecube.wisc.edu#ext#@uwprod.onmicrosoft.com::322935fa-22f6-4f60-86de-303e6cebacc1" providerId="AD" clId="Web-{EAA98F34-33D6-FBB5-416E-144B9A39EAC0}" dt="2020-09-23T18:57:25.369" v="143" actId="1076"/>
        <pc:sldMkLst>
          <pc:docMk/>
          <pc:sldMk cId="1138704371" sldId="328"/>
        </pc:sldMkLst>
        <pc:picChg chg="add del mod">
          <ac:chgData name="christopher.ng@icecube.wisc.edu" userId="S::christopher.ng_icecube.wisc.edu#ext#@uwprod.onmicrosoft.com::322935fa-22f6-4f60-86de-303e6cebacc1" providerId="AD" clId="Web-{EAA98F34-33D6-FBB5-416E-144B9A39EAC0}" dt="2020-09-23T18:56:49.900" v="138"/>
          <ac:picMkLst>
            <pc:docMk/>
            <pc:sldMk cId="1138704371" sldId="328"/>
            <ac:picMk id="3" creationId="{4D82FFC8-BA41-431D-AC22-3C7D4F93B4DC}"/>
          </ac:picMkLst>
        </pc:picChg>
        <pc:picChg chg="del">
          <ac:chgData name="christopher.ng@icecube.wisc.edu" userId="S::christopher.ng_icecube.wisc.edu#ext#@uwprod.onmicrosoft.com::322935fa-22f6-4f60-86de-303e6cebacc1" providerId="AD" clId="Web-{EAA98F34-33D6-FBB5-416E-144B9A39EAC0}" dt="2020-09-23T18:21:27.418" v="1"/>
          <ac:picMkLst>
            <pc:docMk/>
            <pc:sldMk cId="1138704371" sldId="328"/>
            <ac:picMk id="6" creationId="{16657018-804A-41CD-A016-F6C2BDE390D0}"/>
          </ac:picMkLst>
        </pc:picChg>
        <pc:picChg chg="add mod">
          <ac:chgData name="christopher.ng@icecube.wisc.edu" userId="S::christopher.ng_icecube.wisc.edu#ext#@uwprod.onmicrosoft.com::322935fa-22f6-4f60-86de-303e6cebacc1" providerId="AD" clId="Web-{EAA98F34-33D6-FBB5-416E-144B9A39EAC0}" dt="2020-09-23T18:57:25.369" v="143" actId="1076"/>
          <ac:picMkLst>
            <pc:docMk/>
            <pc:sldMk cId="1138704371" sldId="328"/>
            <ac:picMk id="7" creationId="{8758279E-4028-48B6-8391-86F32AA13D35}"/>
          </ac:picMkLst>
        </pc:picChg>
      </pc:sldChg>
      <pc:sldChg chg="addSp delSp modSp">
        <pc:chgData name="christopher.ng@icecube.wisc.edu" userId="S::christopher.ng_icecube.wisc.edu#ext#@uwprod.onmicrosoft.com::322935fa-22f6-4f60-86de-303e6cebacc1" providerId="AD" clId="Web-{EAA98F34-33D6-FBB5-416E-144B9A39EAC0}" dt="2020-09-23T19:15:24.141" v="156" actId="1076"/>
        <pc:sldMkLst>
          <pc:docMk/>
          <pc:sldMk cId="3307136024" sldId="329"/>
        </pc:sldMkLst>
        <pc:picChg chg="add del mod">
          <ac:chgData name="christopher.ng@icecube.wisc.edu" userId="S::christopher.ng_icecube.wisc.edu#ext#@uwprod.onmicrosoft.com::322935fa-22f6-4f60-86de-303e6cebacc1" providerId="AD" clId="Web-{EAA98F34-33D6-FBB5-416E-144B9A39EAC0}" dt="2020-09-23T19:15:14.141" v="150"/>
          <ac:picMkLst>
            <pc:docMk/>
            <pc:sldMk cId="3307136024" sldId="329"/>
            <ac:picMk id="3" creationId="{CED68582-B538-48ED-847B-95CF91374F76}"/>
          </ac:picMkLst>
        </pc:picChg>
        <pc:picChg chg="add mod">
          <ac:chgData name="christopher.ng@icecube.wisc.edu" userId="S::christopher.ng_icecube.wisc.edu#ext#@uwprod.onmicrosoft.com::322935fa-22f6-4f60-86de-303e6cebacc1" providerId="AD" clId="Web-{EAA98F34-33D6-FBB5-416E-144B9A39EAC0}" dt="2020-09-23T19:15:24.141" v="156" actId="1076"/>
          <ac:picMkLst>
            <pc:docMk/>
            <pc:sldMk cId="3307136024" sldId="329"/>
            <ac:picMk id="6" creationId="{6CC5B0C7-BBC2-490B-98FA-4FF1B4D8242F}"/>
          </ac:picMkLst>
        </pc:picChg>
      </pc:sldChg>
      <pc:sldChg chg="modSp">
        <pc:chgData name="christopher.ng@icecube.wisc.edu" userId="S::christopher.ng_icecube.wisc.edu#ext#@uwprod.onmicrosoft.com::322935fa-22f6-4f60-86de-303e6cebacc1" providerId="AD" clId="Web-{EAA98F34-33D6-FBB5-416E-144B9A39EAC0}" dt="2020-09-23T18:18:24.042" v="0" actId="20577"/>
        <pc:sldMkLst>
          <pc:docMk/>
          <pc:sldMk cId="3027606494" sldId="331"/>
        </pc:sldMkLst>
        <pc:spChg chg="mod">
          <ac:chgData name="christopher.ng@icecube.wisc.edu" userId="S::christopher.ng_icecube.wisc.edu#ext#@uwprod.onmicrosoft.com::322935fa-22f6-4f60-86de-303e6cebacc1" providerId="AD" clId="Web-{EAA98F34-33D6-FBB5-416E-144B9A39EAC0}" dt="2020-09-23T18:18:24.042" v="0" actId="20577"/>
          <ac:spMkLst>
            <pc:docMk/>
            <pc:sldMk cId="3027606494" sldId="331"/>
            <ac:spMk id="3" creationId="{9EB3E771-8438-4B9B-81FD-8585C1225BD1}"/>
          </ac:spMkLst>
        </pc:spChg>
      </pc:sldChg>
      <pc:sldChg chg="addSp delSp modSp add replId">
        <pc:chgData name="christopher.ng@icecube.wisc.edu" userId="S::christopher.ng_icecube.wisc.edu#ext#@uwprod.onmicrosoft.com::322935fa-22f6-4f60-86de-303e6cebacc1" providerId="AD" clId="Web-{EAA98F34-33D6-FBB5-416E-144B9A39EAC0}" dt="2020-09-23T18:24:38.763" v="32" actId="1076"/>
        <pc:sldMkLst>
          <pc:docMk/>
          <pc:sldMk cId="3391298043" sldId="332"/>
        </pc:sldMkLst>
        <pc:spChg chg="mod">
          <ac:chgData name="christopher.ng@icecube.wisc.edu" userId="S::christopher.ng_icecube.wisc.edu#ext#@uwprod.onmicrosoft.com::322935fa-22f6-4f60-86de-303e6cebacc1" providerId="AD" clId="Web-{EAA98F34-33D6-FBB5-416E-144B9A39EAC0}" dt="2020-09-23T18:23:27.919" v="20" actId="20577"/>
          <ac:spMkLst>
            <pc:docMk/>
            <pc:sldMk cId="3391298043" sldId="332"/>
            <ac:spMk id="2" creationId="{E1825AC1-DDFD-482E-9EFD-9080BA665103}"/>
          </ac:spMkLst>
        </pc:spChg>
        <pc:spChg chg="del mod">
          <ac:chgData name="christopher.ng@icecube.wisc.edu" userId="S::christopher.ng_icecube.wisc.edu#ext#@uwprod.onmicrosoft.com::322935fa-22f6-4f60-86de-303e6cebacc1" providerId="AD" clId="Web-{EAA98F34-33D6-FBB5-416E-144B9A39EAC0}" dt="2020-09-23T18:24:34.201" v="30"/>
          <ac:spMkLst>
            <pc:docMk/>
            <pc:sldMk cId="3391298043" sldId="332"/>
            <ac:spMk id="3" creationId="{9EB3E771-8438-4B9B-81FD-8585C1225BD1}"/>
          </ac:spMkLst>
        </pc:spChg>
        <pc:spChg chg="del">
          <ac:chgData name="christopher.ng@icecube.wisc.edu" userId="S::christopher.ng_icecube.wisc.edu#ext#@uwprod.onmicrosoft.com::322935fa-22f6-4f60-86de-303e6cebacc1" providerId="AD" clId="Web-{EAA98F34-33D6-FBB5-416E-144B9A39EAC0}" dt="2020-09-23T18:23:35.029" v="22"/>
          <ac:spMkLst>
            <pc:docMk/>
            <pc:sldMk cId="3391298043" sldId="332"/>
            <ac:spMk id="8" creationId="{3B281E08-BB0A-4E9F-8B27-621704CC6AD3}"/>
          </ac:spMkLst>
        </pc:spChg>
        <pc:spChg chg="add del mod">
          <ac:chgData name="christopher.ng@icecube.wisc.edu" userId="S::christopher.ng_icecube.wisc.edu#ext#@uwprod.onmicrosoft.com::322935fa-22f6-4f60-86de-303e6cebacc1" providerId="AD" clId="Web-{EAA98F34-33D6-FBB5-416E-144B9A39EAC0}" dt="2020-09-23T18:24:36.842" v="31"/>
          <ac:spMkLst>
            <pc:docMk/>
            <pc:sldMk cId="3391298043" sldId="332"/>
            <ac:spMk id="10" creationId="{98D5BA87-56DF-405E-9F6B-937807FDE38D}"/>
          </ac:spMkLst>
        </pc:spChg>
        <pc:picChg chg="add mod">
          <ac:chgData name="christopher.ng@icecube.wisc.edu" userId="S::christopher.ng_icecube.wisc.edu#ext#@uwprod.onmicrosoft.com::322935fa-22f6-4f60-86de-303e6cebacc1" providerId="AD" clId="Web-{EAA98F34-33D6-FBB5-416E-144B9A39EAC0}" dt="2020-09-23T18:24:38.763" v="32" actId="1076"/>
          <ac:picMkLst>
            <pc:docMk/>
            <pc:sldMk cId="3391298043" sldId="332"/>
            <ac:picMk id="6" creationId="{DAEBFBBD-A71E-4078-BF6F-FCBE602DD30A}"/>
          </ac:picMkLst>
        </pc:picChg>
        <pc:picChg chg="del">
          <ac:chgData name="christopher.ng@icecube.wisc.edu" userId="S::christopher.ng_icecube.wisc.edu#ext#@uwprod.onmicrosoft.com::322935fa-22f6-4f60-86de-303e6cebacc1" providerId="AD" clId="Web-{EAA98F34-33D6-FBB5-416E-144B9A39EAC0}" dt="2020-09-23T18:23:32.357" v="21"/>
          <ac:picMkLst>
            <pc:docMk/>
            <pc:sldMk cId="3391298043" sldId="332"/>
            <ac:picMk id="9" creationId="{9F375166-FD07-4E26-A3DD-219CAACA8DB5}"/>
          </ac:picMkLst>
        </pc:picChg>
      </pc:sldChg>
    </pc:docChg>
  </pc:docChgLst>
  <pc:docChgLst>
    <pc:chgData name="christopher.ng@icecube.wisc.edu" userId="S::christopher.ng_icecube.wisc.edu#ext#@uwprod.onmicrosoft.com::322935fa-22f6-4f60-86de-303e6cebacc1" providerId="AD" clId="Web-{4929A72E-170B-E4CF-6827-44BB2A5FE8B2}"/>
    <pc:docChg chg="modSld">
      <pc:chgData name="christopher.ng@icecube.wisc.edu" userId="S::christopher.ng_icecube.wisc.edu#ext#@uwprod.onmicrosoft.com::322935fa-22f6-4f60-86de-303e6cebacc1" providerId="AD" clId="Web-{4929A72E-170B-E4CF-6827-44BB2A5FE8B2}" dt="2020-09-09T18:07:24.717" v="3"/>
      <pc:docMkLst>
        <pc:docMk/>
      </pc:docMkLst>
      <pc:sldChg chg="modSp">
        <pc:chgData name="christopher.ng@icecube.wisc.edu" userId="S::christopher.ng_icecube.wisc.edu#ext#@uwprod.onmicrosoft.com::322935fa-22f6-4f60-86de-303e6cebacc1" providerId="AD" clId="Web-{4929A72E-170B-E4CF-6827-44BB2A5FE8B2}" dt="2020-09-09T18:07:24.717" v="3"/>
        <pc:sldMkLst>
          <pc:docMk/>
          <pc:sldMk cId="315196671" sldId="320"/>
        </pc:sldMkLst>
        <pc:graphicFrameChg chg="mod modGraphic">
          <ac:chgData name="christopher.ng@icecube.wisc.edu" userId="S::christopher.ng_icecube.wisc.edu#ext#@uwprod.onmicrosoft.com::322935fa-22f6-4f60-86de-303e6cebacc1" providerId="AD" clId="Web-{4929A72E-170B-E4CF-6827-44BB2A5FE8B2}" dt="2020-09-09T18:07:24.717" v="3"/>
          <ac:graphicFrameMkLst>
            <pc:docMk/>
            <pc:sldMk cId="315196671" sldId="320"/>
            <ac:graphicFrameMk id="7" creationId="{0DE1C7A1-FD2D-49E0-A952-BBECE133AE69}"/>
          </ac:graphicFrameMkLst>
        </pc:graphicFrameChg>
      </pc:sldChg>
      <pc:sldChg chg="modSp">
        <pc:chgData name="christopher.ng@icecube.wisc.edu" userId="S::christopher.ng_icecube.wisc.edu#ext#@uwprod.onmicrosoft.com::322935fa-22f6-4f60-86de-303e6cebacc1" providerId="AD" clId="Web-{4929A72E-170B-E4CF-6827-44BB2A5FE8B2}" dt="2020-09-09T18:05:02.062" v="1"/>
        <pc:sldMkLst>
          <pc:docMk/>
          <pc:sldMk cId="1329713485" sldId="322"/>
        </pc:sldMkLst>
        <pc:graphicFrameChg chg="modGraphic">
          <ac:chgData name="christopher.ng@icecube.wisc.edu" userId="S::christopher.ng_icecube.wisc.edu#ext#@uwprod.onmicrosoft.com::322935fa-22f6-4f60-86de-303e6cebacc1" providerId="AD" clId="Web-{4929A72E-170B-E4CF-6827-44BB2A5FE8B2}" dt="2020-09-09T18:05:02.062" v="1"/>
          <ac:graphicFrameMkLst>
            <pc:docMk/>
            <pc:sldMk cId="1329713485" sldId="322"/>
            <ac:graphicFrameMk id="7" creationId="{0DE1C7A1-FD2D-49E0-A952-BBECE133AE69}"/>
          </ac:graphicFrameMkLst>
        </pc:graphicFrameChg>
      </pc:sldChg>
    </pc:docChg>
  </pc:docChgLst>
  <pc:docChgLst>
    <pc:chgData name="christopher.ng@icecube.wisc.edu" userId="S::christopher.ng_icecube.wisc.edu#ext#@uwprod.onmicrosoft.com::322935fa-22f6-4f60-86de-303e6cebacc1" providerId="AD" clId="Web-{FF41A7CB-B69B-2D1E-01ED-1206383F2052}"/>
    <pc:docChg chg="modSld">
      <pc:chgData name="christopher.ng@icecube.wisc.edu" userId="S::christopher.ng_icecube.wisc.edu#ext#@uwprod.onmicrosoft.com::322935fa-22f6-4f60-86de-303e6cebacc1" providerId="AD" clId="Web-{FF41A7CB-B69B-2D1E-01ED-1206383F2052}" dt="2020-09-04T20:35:25.788" v="370" actId="20577"/>
      <pc:docMkLst>
        <pc:docMk/>
      </pc:docMkLst>
      <pc:sldChg chg="modSp">
        <pc:chgData name="christopher.ng@icecube.wisc.edu" userId="S::christopher.ng_icecube.wisc.edu#ext#@uwprod.onmicrosoft.com::322935fa-22f6-4f60-86de-303e6cebacc1" providerId="AD" clId="Web-{FF41A7CB-B69B-2D1E-01ED-1206383F2052}" dt="2020-09-04T19:13:58.892" v="1" actId="20577"/>
        <pc:sldMkLst>
          <pc:docMk/>
          <pc:sldMk cId="0" sldId="256"/>
        </pc:sldMkLst>
        <pc:spChg chg="mod">
          <ac:chgData name="christopher.ng@icecube.wisc.edu" userId="S::christopher.ng_icecube.wisc.edu#ext#@uwprod.onmicrosoft.com::322935fa-22f6-4f60-86de-303e6cebacc1" providerId="AD" clId="Web-{FF41A7CB-B69B-2D1E-01ED-1206383F2052}" dt="2020-09-04T19:13:58.892" v="1" actId="20577"/>
          <ac:spMkLst>
            <pc:docMk/>
            <pc:sldMk cId="0" sldId="256"/>
            <ac:spMk id="88" creationId="{00000000-0000-0000-0000-000000000000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FF41A7CB-B69B-2D1E-01ED-1206383F2052}" dt="2020-09-04T20:35:25.788" v="370" actId="20577"/>
        <pc:sldMkLst>
          <pc:docMk/>
          <pc:sldMk cId="3165079058" sldId="319"/>
        </pc:sldMkLst>
        <pc:spChg chg="mod">
          <ac:chgData name="christopher.ng@icecube.wisc.edu" userId="S::christopher.ng_icecube.wisc.edu#ext#@uwprod.onmicrosoft.com::322935fa-22f6-4f60-86de-303e6cebacc1" providerId="AD" clId="Web-{FF41A7CB-B69B-2D1E-01ED-1206383F2052}" dt="2020-09-04T20:35:25.788" v="370" actId="20577"/>
          <ac:spMkLst>
            <pc:docMk/>
            <pc:sldMk cId="3165079058" sldId="319"/>
            <ac:spMk id="10" creationId="{A4866B7B-A572-4540-9E18-5653C6E43D3B}"/>
          </ac:spMkLst>
        </pc:spChg>
      </pc:sldChg>
      <pc:sldChg chg="modSp">
        <pc:chgData name="christopher.ng@icecube.wisc.edu" userId="S::christopher.ng_icecube.wisc.edu#ext#@uwprod.onmicrosoft.com::322935fa-22f6-4f60-86de-303e6cebacc1" providerId="AD" clId="Web-{FF41A7CB-B69B-2D1E-01ED-1206383F2052}" dt="2020-09-04T20:35:02.006" v="366"/>
        <pc:sldMkLst>
          <pc:docMk/>
          <pc:sldMk cId="315196671" sldId="320"/>
        </pc:sldMkLst>
        <pc:graphicFrameChg chg="mod modGraphic">
          <ac:chgData name="christopher.ng@icecube.wisc.edu" userId="S::christopher.ng_icecube.wisc.edu#ext#@uwprod.onmicrosoft.com::322935fa-22f6-4f60-86de-303e6cebacc1" providerId="AD" clId="Web-{FF41A7CB-B69B-2D1E-01ED-1206383F2052}" dt="2020-09-04T20:35:02.006" v="366"/>
          <ac:graphicFrameMkLst>
            <pc:docMk/>
            <pc:sldMk cId="315196671" sldId="320"/>
            <ac:graphicFrameMk id="7" creationId="{0DE1C7A1-FD2D-49E0-A952-BBECE133AE69}"/>
          </ac:graphicFrameMkLst>
        </pc:graphicFrameChg>
      </pc:sldChg>
      <pc:sldChg chg="modSp">
        <pc:chgData name="christopher.ng@icecube.wisc.edu" userId="S::christopher.ng_icecube.wisc.edu#ext#@uwprod.onmicrosoft.com::322935fa-22f6-4f60-86de-303e6cebacc1" providerId="AD" clId="Web-{FF41A7CB-B69B-2D1E-01ED-1206383F2052}" dt="2020-09-04T20:32:46.034" v="306"/>
        <pc:sldMkLst>
          <pc:docMk/>
          <pc:sldMk cId="2008173348" sldId="321"/>
        </pc:sldMkLst>
        <pc:graphicFrameChg chg="mod modGraphic">
          <ac:chgData name="christopher.ng@icecube.wisc.edu" userId="S::christopher.ng_icecube.wisc.edu#ext#@uwprod.onmicrosoft.com::322935fa-22f6-4f60-86de-303e6cebacc1" providerId="AD" clId="Web-{FF41A7CB-B69B-2D1E-01ED-1206383F2052}" dt="2020-09-04T20:32:46.034" v="306"/>
          <ac:graphicFrameMkLst>
            <pc:docMk/>
            <pc:sldMk cId="2008173348" sldId="321"/>
            <ac:graphicFrameMk id="7" creationId="{0DE1C7A1-FD2D-49E0-A952-BBECE133AE69}"/>
          </ac:graphicFrameMkLst>
        </pc:graphicFrameChg>
      </pc:sldChg>
      <pc:sldChg chg="addSp delSp modSp">
        <pc:chgData name="christopher.ng@icecube.wisc.edu" userId="S::christopher.ng_icecube.wisc.edu#ext#@uwprod.onmicrosoft.com::322935fa-22f6-4f60-86de-303e6cebacc1" providerId="AD" clId="Web-{FF41A7CB-B69B-2D1E-01ED-1206383F2052}" dt="2020-09-04T20:25:07.302" v="230"/>
        <pc:sldMkLst>
          <pc:docMk/>
          <pc:sldMk cId="1329713485" sldId="322"/>
        </pc:sldMkLst>
        <pc:graphicFrameChg chg="add del mod modGraphic">
          <ac:chgData name="christopher.ng@icecube.wisc.edu" userId="S::christopher.ng_icecube.wisc.edu#ext#@uwprod.onmicrosoft.com::322935fa-22f6-4f60-86de-303e6cebacc1" providerId="AD" clId="Web-{FF41A7CB-B69B-2D1E-01ED-1206383F2052}" dt="2020-09-04T20:25:07.302" v="230"/>
          <ac:graphicFrameMkLst>
            <pc:docMk/>
            <pc:sldMk cId="1329713485" sldId="322"/>
            <ac:graphicFrameMk id="7" creationId="{0DE1C7A1-FD2D-49E0-A952-BBECE133AE69}"/>
          </ac:graphicFrameMkLst>
        </pc:graphicFrameChg>
      </pc:sldChg>
    </pc:docChg>
  </pc:docChgLst>
  <pc:docChgLst>
    <pc:chgData name="JOHN L KELLEY" userId="S::jlkelley@wisc.edu::354422fc-542d-4b27-b0a9-21a68bb485c2" providerId="AD" clId="Web-{DED6AC9F-6038-0000-7AF0-1315C74027DE}"/>
    <pc:docChg chg="modSld">
      <pc:chgData name="JOHN L KELLEY" userId="S::jlkelley@wisc.edu::354422fc-542d-4b27-b0a9-21a68bb485c2" providerId="AD" clId="Web-{DED6AC9F-6038-0000-7AF0-1315C74027DE}" dt="2021-02-19T17:06:25.099" v="1"/>
      <pc:docMkLst>
        <pc:docMk/>
      </pc:docMkLst>
      <pc:sldChg chg="modSp">
        <pc:chgData name="JOHN L KELLEY" userId="S::jlkelley@wisc.edu::354422fc-542d-4b27-b0a9-21a68bb485c2" providerId="AD" clId="Web-{DED6AC9F-6038-0000-7AF0-1315C74027DE}" dt="2021-02-19T17:06:25.099" v="1"/>
        <pc:sldMkLst>
          <pc:docMk/>
          <pc:sldMk cId="760179645" sldId="326"/>
        </pc:sldMkLst>
        <pc:graphicFrameChg chg="mod modGraphic">
          <ac:chgData name="JOHN L KELLEY" userId="S::jlkelley@wisc.edu::354422fc-542d-4b27-b0a9-21a68bb485c2" providerId="AD" clId="Web-{DED6AC9F-6038-0000-7AF0-1315C74027DE}" dt="2021-02-19T17:06:25.099" v="1"/>
          <ac:graphicFrameMkLst>
            <pc:docMk/>
            <pc:sldMk cId="760179645" sldId="326"/>
            <ac:graphicFrameMk id="15" creationId="{66A83FD1-7CA8-A14A-8A62-E12D83763CAE}"/>
          </ac:graphicFrameMkLst>
        </pc:graphicFrameChg>
      </pc:sldChg>
    </pc:docChg>
  </pc:docChgLst>
  <pc:docChgLst>
    <pc:chgData name="JOHN L KELLEY" userId="S::jlkelley@wisc.edu::354422fc-542d-4b27-b0a9-21a68bb485c2" providerId="AD" clId="Web-{CB0BC1D0-6A06-6464-202A-1461676705AD}"/>
    <pc:docChg chg="modSld">
      <pc:chgData name="JOHN L KELLEY" userId="S::jlkelley@wisc.edu::354422fc-542d-4b27-b0a9-21a68bb485c2" providerId="AD" clId="Web-{CB0BC1D0-6A06-6464-202A-1461676705AD}" dt="2020-09-09T17:59:38.605" v="1"/>
      <pc:docMkLst>
        <pc:docMk/>
      </pc:docMkLst>
      <pc:sldChg chg="modSp">
        <pc:chgData name="JOHN L KELLEY" userId="S::jlkelley@wisc.edu::354422fc-542d-4b27-b0a9-21a68bb485c2" providerId="AD" clId="Web-{CB0BC1D0-6A06-6464-202A-1461676705AD}" dt="2020-09-09T17:59:38.605" v="1"/>
        <pc:sldMkLst>
          <pc:docMk/>
          <pc:sldMk cId="1329713485" sldId="322"/>
        </pc:sldMkLst>
        <pc:graphicFrameChg chg="mod modGraphic">
          <ac:chgData name="JOHN L KELLEY" userId="S::jlkelley@wisc.edu::354422fc-542d-4b27-b0a9-21a68bb485c2" providerId="AD" clId="Web-{CB0BC1D0-6A06-6464-202A-1461676705AD}" dt="2020-09-09T17:59:38.605" v="1"/>
          <ac:graphicFrameMkLst>
            <pc:docMk/>
            <pc:sldMk cId="1329713485" sldId="322"/>
            <ac:graphicFrameMk id="7" creationId="{0DE1C7A1-FD2D-49E0-A952-BBECE133AE69}"/>
          </ac:graphicFrameMkLst>
        </pc:graphicFrameChg>
      </pc:sldChg>
    </pc:docChg>
  </pc:docChgLst>
  <pc:docChgLst>
    <pc:chgData name="JOHN L KELLEY" userId="S::jlkelley@wisc.edu::354422fc-542d-4b27-b0a9-21a68bb485c2" providerId="AD" clId="Web-{847A8D97-D886-5610-AF8A-948293863E55}"/>
    <pc:docChg chg="addSld delSld modSld sldOrd">
      <pc:chgData name="JOHN L KELLEY" userId="S::jlkelley@wisc.edu::354422fc-542d-4b27-b0a9-21a68bb485c2" providerId="AD" clId="Web-{847A8D97-D886-5610-AF8A-948293863E55}" dt="2020-10-01T16:11:10.079" v="256"/>
      <pc:docMkLst>
        <pc:docMk/>
      </pc:docMkLst>
      <pc:sldChg chg="del">
        <pc:chgData name="JOHN L KELLEY" userId="S::jlkelley@wisc.edu::354422fc-542d-4b27-b0a9-21a68bb485c2" providerId="AD" clId="Web-{847A8D97-D886-5610-AF8A-948293863E55}" dt="2020-09-30T17:56:46.112" v="12"/>
        <pc:sldMkLst>
          <pc:docMk/>
          <pc:sldMk cId="0" sldId="261"/>
        </pc:sldMkLst>
      </pc:sldChg>
      <pc:sldChg chg="del">
        <pc:chgData name="JOHN L KELLEY" userId="S::jlkelley@wisc.edu::354422fc-542d-4b27-b0a9-21a68bb485c2" providerId="AD" clId="Web-{847A8D97-D886-5610-AF8A-948293863E55}" dt="2020-09-30T17:56:46.112" v="11"/>
        <pc:sldMkLst>
          <pc:docMk/>
          <pc:sldMk cId="0" sldId="262"/>
        </pc:sldMkLst>
      </pc:sldChg>
      <pc:sldChg chg="del">
        <pc:chgData name="JOHN L KELLEY" userId="S::jlkelley@wisc.edu::354422fc-542d-4b27-b0a9-21a68bb485c2" providerId="AD" clId="Web-{847A8D97-D886-5610-AF8A-948293863E55}" dt="2020-09-30T17:56:46.112" v="9"/>
        <pc:sldMkLst>
          <pc:docMk/>
          <pc:sldMk cId="0" sldId="267"/>
        </pc:sldMkLst>
      </pc:sldChg>
      <pc:sldChg chg="del">
        <pc:chgData name="JOHN L KELLEY" userId="S::jlkelley@wisc.edu::354422fc-542d-4b27-b0a9-21a68bb485c2" providerId="AD" clId="Web-{847A8D97-D886-5610-AF8A-948293863E55}" dt="2020-09-30T17:56:46.096" v="7"/>
        <pc:sldMkLst>
          <pc:docMk/>
          <pc:sldMk cId="4005004948" sldId="277"/>
        </pc:sldMkLst>
      </pc:sldChg>
      <pc:sldChg chg="del">
        <pc:chgData name="JOHN L KELLEY" userId="S::jlkelley@wisc.edu::354422fc-542d-4b27-b0a9-21a68bb485c2" providerId="AD" clId="Web-{847A8D97-D886-5610-AF8A-948293863E55}" dt="2020-09-30T17:56:46.096" v="6"/>
        <pc:sldMkLst>
          <pc:docMk/>
          <pc:sldMk cId="3901430951" sldId="280"/>
        </pc:sldMkLst>
      </pc:sldChg>
      <pc:sldChg chg="del">
        <pc:chgData name="JOHN L KELLEY" userId="S::jlkelley@wisc.edu::354422fc-542d-4b27-b0a9-21a68bb485c2" providerId="AD" clId="Web-{847A8D97-D886-5610-AF8A-948293863E55}" dt="2020-09-30T17:56:46.096" v="8"/>
        <pc:sldMkLst>
          <pc:docMk/>
          <pc:sldMk cId="2684796617" sldId="282"/>
        </pc:sldMkLst>
      </pc:sldChg>
      <pc:sldChg chg="del">
        <pc:chgData name="JOHN L KELLEY" userId="S::jlkelley@wisc.edu::354422fc-542d-4b27-b0a9-21a68bb485c2" providerId="AD" clId="Web-{847A8D97-D886-5610-AF8A-948293863E55}" dt="2020-09-30T17:56:46.112" v="10"/>
        <pc:sldMkLst>
          <pc:docMk/>
          <pc:sldMk cId="749289573" sldId="283"/>
        </pc:sldMkLst>
      </pc:sldChg>
      <pc:sldChg chg="del">
        <pc:chgData name="JOHN L KELLEY" userId="S::jlkelley@wisc.edu::354422fc-542d-4b27-b0a9-21a68bb485c2" providerId="AD" clId="Web-{847A8D97-D886-5610-AF8A-948293863E55}" dt="2020-09-30T17:56:46.081" v="0"/>
        <pc:sldMkLst>
          <pc:docMk/>
          <pc:sldMk cId="4036510849" sldId="288"/>
        </pc:sldMkLst>
      </pc:sldChg>
      <pc:sldChg chg="del">
        <pc:chgData name="JOHN L KELLEY" userId="S::jlkelley@wisc.edu::354422fc-542d-4b27-b0a9-21a68bb485c2" providerId="AD" clId="Web-{847A8D97-D886-5610-AF8A-948293863E55}" dt="2020-09-30T17:56:46.096" v="5"/>
        <pc:sldMkLst>
          <pc:docMk/>
          <pc:sldMk cId="415349577" sldId="290"/>
        </pc:sldMkLst>
      </pc:sldChg>
      <pc:sldChg chg="del">
        <pc:chgData name="JOHN L KELLEY" userId="S::jlkelley@wisc.edu::354422fc-542d-4b27-b0a9-21a68bb485c2" providerId="AD" clId="Web-{847A8D97-D886-5610-AF8A-948293863E55}" dt="2020-09-30T17:56:46.096" v="4"/>
        <pc:sldMkLst>
          <pc:docMk/>
          <pc:sldMk cId="2644329014" sldId="291"/>
        </pc:sldMkLst>
      </pc:sldChg>
      <pc:sldChg chg="del">
        <pc:chgData name="JOHN L KELLEY" userId="S::jlkelley@wisc.edu::354422fc-542d-4b27-b0a9-21a68bb485c2" providerId="AD" clId="Web-{847A8D97-D886-5610-AF8A-948293863E55}" dt="2020-09-30T17:56:46.096" v="1"/>
        <pc:sldMkLst>
          <pc:docMk/>
          <pc:sldMk cId="1746557873" sldId="292"/>
        </pc:sldMkLst>
      </pc:sldChg>
      <pc:sldChg chg="del">
        <pc:chgData name="JOHN L KELLEY" userId="S::jlkelley@wisc.edu::354422fc-542d-4b27-b0a9-21a68bb485c2" providerId="AD" clId="Web-{847A8D97-D886-5610-AF8A-948293863E55}" dt="2020-09-30T17:56:46.096" v="2"/>
        <pc:sldMkLst>
          <pc:docMk/>
          <pc:sldMk cId="1918681231" sldId="293"/>
        </pc:sldMkLst>
      </pc:sldChg>
      <pc:sldChg chg="del">
        <pc:chgData name="JOHN L KELLEY" userId="S::jlkelley@wisc.edu::354422fc-542d-4b27-b0a9-21a68bb485c2" providerId="AD" clId="Web-{847A8D97-D886-5610-AF8A-948293863E55}" dt="2020-09-30T17:56:46.096" v="3"/>
        <pc:sldMkLst>
          <pc:docMk/>
          <pc:sldMk cId="1759525417" sldId="294"/>
        </pc:sldMkLst>
      </pc:sldChg>
      <pc:sldChg chg="ord">
        <pc:chgData name="JOHN L KELLEY" userId="S::jlkelley@wisc.edu::354422fc-542d-4b27-b0a9-21a68bb485c2" providerId="AD" clId="Web-{847A8D97-D886-5610-AF8A-948293863E55}" dt="2020-10-01T16:11:10.079" v="256"/>
        <pc:sldMkLst>
          <pc:docMk/>
          <pc:sldMk cId="3165079058" sldId="319"/>
        </pc:sldMkLst>
      </pc:sldChg>
      <pc:sldChg chg="ord">
        <pc:chgData name="JOHN L KELLEY" userId="S::jlkelley@wisc.edu::354422fc-542d-4b27-b0a9-21a68bb485c2" providerId="AD" clId="Web-{847A8D97-D886-5610-AF8A-948293863E55}" dt="2020-10-01T16:10:50.641" v="254"/>
        <pc:sldMkLst>
          <pc:docMk/>
          <pc:sldMk cId="315196671" sldId="320"/>
        </pc:sldMkLst>
      </pc:sldChg>
      <pc:sldChg chg="modSp new ord">
        <pc:chgData name="JOHN L KELLEY" userId="S::jlkelley@wisc.edu::354422fc-542d-4b27-b0a9-21a68bb485c2" providerId="AD" clId="Web-{847A8D97-D886-5610-AF8A-948293863E55}" dt="2020-09-30T18:54:05.804" v="253" actId="20577"/>
        <pc:sldMkLst>
          <pc:docMk/>
          <pc:sldMk cId="3874576246" sldId="333"/>
        </pc:sldMkLst>
        <pc:spChg chg="mod">
          <ac:chgData name="JOHN L KELLEY" userId="S::jlkelley@wisc.edu::354422fc-542d-4b27-b0a9-21a68bb485c2" providerId="AD" clId="Web-{847A8D97-D886-5610-AF8A-948293863E55}" dt="2020-09-30T18:52:28.877" v="216" actId="20577"/>
          <ac:spMkLst>
            <pc:docMk/>
            <pc:sldMk cId="3874576246" sldId="333"/>
            <ac:spMk id="2" creationId="{825A54FE-3346-4F9E-831E-B6162782A8B5}"/>
          </ac:spMkLst>
        </pc:spChg>
        <pc:spChg chg="mod">
          <ac:chgData name="JOHN L KELLEY" userId="S::jlkelley@wisc.edu::354422fc-542d-4b27-b0a9-21a68bb485c2" providerId="AD" clId="Web-{847A8D97-D886-5610-AF8A-948293863E55}" dt="2020-09-30T18:54:05.804" v="253" actId="20577"/>
          <ac:spMkLst>
            <pc:docMk/>
            <pc:sldMk cId="3874576246" sldId="333"/>
            <ac:spMk id="3" creationId="{4B5816B5-BBE3-4C08-9650-000135AF0AD6}"/>
          </ac:spMkLst>
        </pc:spChg>
      </pc:sldChg>
    </pc:docChg>
  </pc:docChgLst>
  <pc:docChgLst>
    <pc:chgData name="PERRY W SANDSTROM" userId="S::pwsandst@wisc.edu::76dcfa92-6b54-43a3-9f78-67f01424e5a9" providerId="AD" clId="Web-{5A6DD77A-036C-DA7F-E52D-8B347ED5BE8B}"/>
    <pc:docChg chg="addSld modSld addMainMaster modMainMaster">
      <pc:chgData name="PERRY W SANDSTROM" userId="S::pwsandst@wisc.edu::76dcfa92-6b54-43a3-9f78-67f01424e5a9" providerId="AD" clId="Web-{5A6DD77A-036C-DA7F-E52D-8B347ED5BE8B}" dt="2021-09-27T11:48:39.058" v="252" actId="20577"/>
      <pc:docMkLst>
        <pc:docMk/>
      </pc:docMkLst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2118872702" sldId="295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2118872702" sldId="295"/>
            <ac:spMk id="4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267390479" sldId="297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267390479" sldId="297"/>
            <ac:spMk id="2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4153992125" sldId="298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4153992125" sldId="298"/>
            <ac:spMk id="2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1159944767" sldId="299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1159944767" sldId="299"/>
            <ac:spMk id="2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1105552964" sldId="301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1105552964" sldId="301"/>
            <ac:spMk id="4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30332912" sldId="310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30332912" sldId="310"/>
            <ac:spMk id="2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410461528" sldId="311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410461528" sldId="311"/>
            <ac:spMk id="4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2662842682" sldId="312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2662842682" sldId="312"/>
            <ac:spMk id="4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143477954" sldId="313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143477954" sldId="313"/>
            <ac:spMk id="4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1423617000" sldId="315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1423617000" sldId="315"/>
            <ac:spMk id="2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875357608" sldId="316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875357608" sldId="316"/>
            <ac:spMk id="2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749873082" sldId="317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749873082" sldId="317"/>
            <ac:spMk id="2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1197256250" sldId="318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1197256250" sldId="318"/>
            <ac:spMk id="4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165079058" sldId="319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165079058" sldId="319"/>
            <ac:spMk id="2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15196671" sldId="320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15196671" sldId="320"/>
            <ac:spMk id="4" creationId="{80B878CD-9834-46EE-9CE7-A36478EE8F8B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2008173348" sldId="321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2008173348" sldId="321"/>
            <ac:spMk id="4" creationId="{80B878CD-9834-46EE-9CE7-A36478EE8F8B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1329713485" sldId="322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1329713485" sldId="322"/>
            <ac:spMk id="4" creationId="{80B878CD-9834-46EE-9CE7-A36478EE8F8B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2398969270" sldId="323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2398969270" sldId="323"/>
            <ac:spMk id="4" creationId="{9E358F95-ADD9-4EF7-94B1-E4DEF04153C9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1480015205" sldId="324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1480015205" sldId="324"/>
            <ac:spMk id="4" creationId="{D68E5A36-32E9-E94D-99F5-0CE3D7D9B8A5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2998655293" sldId="325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2998655293" sldId="325"/>
            <ac:spMk id="4" creationId="{B9DC1A40-FA22-6A43-ABCE-B6E6C88A2BCB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760179645" sldId="326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760179645" sldId="326"/>
            <ac:spMk id="4" creationId="{E15A2837-327A-B14B-B32E-83688CFA452A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1093702712" sldId="327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1093702712" sldId="327"/>
            <ac:spMk id="4" creationId="{0823D39F-005E-EE4E-9F1E-01412C51CB21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1138704371" sldId="328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1138704371" sldId="328"/>
            <ac:spMk id="4" creationId="{9B5B9573-0EE6-458B-8D0F-2E1072EBD995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307136024" sldId="329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307136024" sldId="329"/>
            <ac:spMk id="4" creationId="{9B5B9573-0EE6-458B-8D0F-2E1072EBD995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877920247" sldId="330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877920247" sldId="330"/>
            <ac:spMk id="4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027606494" sldId="331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027606494" sldId="331"/>
            <ac:spMk id="4" creationId="{197172DE-F671-4951-B0A6-7E05033CBDD1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391298043" sldId="332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391298043" sldId="332"/>
            <ac:spMk id="4" creationId="{197172DE-F671-4951-B0A6-7E05033CBDD1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3874576246" sldId="333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3874576246" sldId="333"/>
            <ac:spMk id="4" creationId="{2B19B493-80FA-40BC-A040-6F2432958F47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2671941523" sldId="334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2671941523" sldId="334"/>
            <ac:spMk id="4" creationId="{00000000-0000-0000-0000-000000000000}"/>
          </ac:spMkLst>
        </pc:spChg>
      </pc:sldChg>
      <pc:sldChg chg="delSp">
        <pc:chgData name="PERRY W SANDSTROM" userId="S::pwsandst@wisc.edu::76dcfa92-6b54-43a3-9f78-67f01424e5a9" providerId="AD" clId="Web-{5A6DD77A-036C-DA7F-E52D-8B347ED5BE8B}" dt="2021-09-27T11:38:26.790" v="55"/>
        <pc:sldMkLst>
          <pc:docMk/>
          <pc:sldMk cId="1766746996" sldId="335"/>
        </pc:sldMkLst>
        <pc:spChg chg="del">
          <ac:chgData name="PERRY W SANDSTROM" userId="S::pwsandst@wisc.edu::76dcfa92-6b54-43a3-9f78-67f01424e5a9" providerId="AD" clId="Web-{5A6DD77A-036C-DA7F-E52D-8B347ED5BE8B}" dt="2021-09-27T11:38:26.790" v="55"/>
          <ac:spMkLst>
            <pc:docMk/>
            <pc:sldMk cId="1766746996" sldId="335"/>
            <ac:spMk id="4" creationId="{89FFC750-4AC8-4B4A-A42E-72C9CC0FBEBC}"/>
          </ac:spMkLst>
        </pc:spChg>
      </pc:sldChg>
      <pc:sldChg chg="addSp modSp add">
        <pc:chgData name="PERRY W SANDSTROM" userId="S::pwsandst@wisc.edu::76dcfa92-6b54-43a3-9f78-67f01424e5a9" providerId="AD" clId="Web-{5A6DD77A-036C-DA7F-E52D-8B347ED5BE8B}" dt="2021-09-27T11:48:39.058" v="252" actId="20577"/>
        <pc:sldMkLst>
          <pc:docMk/>
          <pc:sldMk cId="3152944016" sldId="336"/>
        </pc:sldMkLst>
        <pc:spChg chg="mod">
          <ac:chgData name="PERRY W SANDSTROM" userId="S::pwsandst@wisc.edu::76dcfa92-6b54-43a3-9f78-67f01424e5a9" providerId="AD" clId="Web-{5A6DD77A-036C-DA7F-E52D-8B347ED5BE8B}" dt="2021-09-27T11:48:39.058" v="252" actId="20577"/>
          <ac:spMkLst>
            <pc:docMk/>
            <pc:sldMk cId="3152944016" sldId="336"/>
            <ac:spMk id="2" creationId="{740A2E4F-6DC7-4C3C-B8CD-A108706133E9}"/>
          </ac:spMkLst>
        </pc:spChg>
        <pc:spChg chg="add mod">
          <ac:chgData name="PERRY W SANDSTROM" userId="S::pwsandst@wisc.edu::76dcfa92-6b54-43a3-9f78-67f01424e5a9" providerId="AD" clId="Web-{5A6DD77A-036C-DA7F-E52D-8B347ED5BE8B}" dt="2021-09-27T11:38:30.009" v="56" actId="1076"/>
          <ac:spMkLst>
            <pc:docMk/>
            <pc:sldMk cId="3152944016" sldId="336"/>
            <ac:spMk id="3" creationId="{5DE21263-B51E-4C02-88A1-79D611B2956C}"/>
          </ac:spMkLst>
        </pc:spChg>
        <pc:spChg chg="mod">
          <ac:chgData name="PERRY W SANDSTROM" userId="S::pwsandst@wisc.edu::76dcfa92-6b54-43a3-9f78-67f01424e5a9" providerId="AD" clId="Web-{5A6DD77A-036C-DA7F-E52D-8B347ED5BE8B}" dt="2021-09-27T11:48:12.371" v="245" actId="20577"/>
          <ac:spMkLst>
            <pc:docMk/>
            <pc:sldMk cId="3152944016" sldId="336"/>
            <ac:spMk id="6" creationId="{293F8E84-A653-43DD-9D84-4EE605B4691A}"/>
          </ac:spMkLst>
        </pc:spChg>
        <pc:spChg chg="mod">
          <ac:chgData name="PERRY W SANDSTROM" userId="S::pwsandst@wisc.edu::76dcfa92-6b54-43a3-9f78-67f01424e5a9" providerId="AD" clId="Web-{5A6DD77A-036C-DA7F-E52D-8B347ED5BE8B}" dt="2021-09-27T11:07:52.935" v="45" actId="1076"/>
          <ac:spMkLst>
            <pc:docMk/>
            <pc:sldMk cId="3152944016" sldId="336"/>
            <ac:spMk id="8" creationId="{4C8024EC-00DB-4307-9B7B-FFA8A2C11FB9}"/>
          </ac:spMkLst>
        </pc:spChg>
        <pc:spChg chg="mod">
          <ac:chgData name="PERRY W SANDSTROM" userId="S::pwsandst@wisc.edu::76dcfa92-6b54-43a3-9f78-67f01424e5a9" providerId="AD" clId="Web-{5A6DD77A-036C-DA7F-E52D-8B347ED5BE8B}" dt="2021-09-27T11:07:35.388" v="41" actId="14100"/>
          <ac:spMkLst>
            <pc:docMk/>
            <pc:sldMk cId="3152944016" sldId="336"/>
            <ac:spMk id="10" creationId="{BFDFB073-DE6B-4632-8319-E94FE31881BC}"/>
          </ac:spMkLst>
        </pc:spChg>
        <pc:spChg chg="mod">
          <ac:chgData name="PERRY W SANDSTROM" userId="S::pwsandst@wisc.edu::76dcfa92-6b54-43a3-9f78-67f01424e5a9" providerId="AD" clId="Web-{5A6DD77A-036C-DA7F-E52D-8B347ED5BE8B}" dt="2021-09-27T11:07:39.060" v="42" actId="1076"/>
          <ac:spMkLst>
            <pc:docMk/>
            <pc:sldMk cId="3152944016" sldId="336"/>
            <ac:spMk id="12" creationId="{58931A75-ADA9-41F4-B55D-010E9688BD8F}"/>
          </ac:spMkLst>
        </pc:spChg>
        <pc:spChg chg="mod">
          <ac:chgData name="PERRY W SANDSTROM" userId="S::pwsandst@wisc.edu::76dcfa92-6b54-43a3-9f78-67f01424e5a9" providerId="AD" clId="Web-{5A6DD77A-036C-DA7F-E52D-8B347ED5BE8B}" dt="2021-09-27T11:07:47.169" v="44" actId="1076"/>
          <ac:spMkLst>
            <pc:docMk/>
            <pc:sldMk cId="3152944016" sldId="336"/>
            <ac:spMk id="14" creationId="{032B7C2C-7D14-4203-921B-81C467AEA577}"/>
          </ac:spMkLst>
        </pc:spChg>
        <pc:spChg chg="mod">
          <ac:chgData name="PERRY W SANDSTROM" userId="S::pwsandst@wisc.edu::76dcfa92-6b54-43a3-9f78-67f01424e5a9" providerId="AD" clId="Web-{5A6DD77A-036C-DA7F-E52D-8B347ED5BE8B}" dt="2021-09-27T11:07:55.638" v="46" actId="1076"/>
          <ac:spMkLst>
            <pc:docMk/>
            <pc:sldMk cId="3152944016" sldId="336"/>
            <ac:spMk id="17" creationId="{0BBD29AD-434C-4BA3-A454-1F2D3C1F1DA1}"/>
          </ac:spMkLst>
        </pc:spChg>
        <pc:spChg chg="mod">
          <ac:chgData name="PERRY W SANDSTROM" userId="S::pwsandst@wisc.edu::76dcfa92-6b54-43a3-9f78-67f01424e5a9" providerId="AD" clId="Web-{5A6DD77A-036C-DA7F-E52D-8B347ED5BE8B}" dt="2021-09-27T11:07:58.013" v="47" actId="1076"/>
          <ac:spMkLst>
            <pc:docMk/>
            <pc:sldMk cId="3152944016" sldId="336"/>
            <ac:spMk id="22" creationId="{5EE9DAC2-9DB2-47F7-B826-D48A68C8C106}"/>
          </ac:spMkLst>
        </pc:spChg>
        <pc:spChg chg="mod">
          <ac:chgData name="PERRY W SANDSTROM" userId="S::pwsandst@wisc.edu::76dcfa92-6b54-43a3-9f78-67f01424e5a9" providerId="AD" clId="Web-{5A6DD77A-036C-DA7F-E52D-8B347ED5BE8B}" dt="2021-09-27T11:07:43.310" v="43" actId="1076"/>
          <ac:spMkLst>
            <pc:docMk/>
            <pc:sldMk cId="3152944016" sldId="336"/>
            <ac:spMk id="24" creationId="{42C21802-FA87-4B65-B303-B8F2E34C3350}"/>
          </ac:spMkLst>
        </pc:spChg>
        <pc:picChg chg="mod">
          <ac:chgData name="PERRY W SANDSTROM" userId="S::pwsandst@wisc.edu::76dcfa92-6b54-43a3-9f78-67f01424e5a9" providerId="AD" clId="Web-{5A6DD77A-036C-DA7F-E52D-8B347ED5BE8B}" dt="2021-09-27T11:08:24.325" v="51"/>
          <ac:picMkLst>
            <pc:docMk/>
            <pc:sldMk cId="3152944016" sldId="336"/>
            <ac:picMk id="7" creationId="{E07A8D22-EAA8-4118-AEF5-EAFCD71F00DB}"/>
          </ac:picMkLst>
        </pc:picChg>
        <pc:picChg chg="mod">
          <ac:chgData name="PERRY W SANDSTROM" userId="S::pwsandst@wisc.edu::76dcfa92-6b54-43a3-9f78-67f01424e5a9" providerId="AD" clId="Web-{5A6DD77A-036C-DA7F-E52D-8B347ED5BE8B}" dt="2021-09-27T11:38:02.430" v="53" actId="1076"/>
          <ac:picMkLst>
            <pc:docMk/>
            <pc:sldMk cId="3152944016" sldId="336"/>
            <ac:picMk id="21" creationId="{A54BACEE-27F1-4BD3-8C4B-9FD45B5AA6DC}"/>
          </ac:picMkLst>
        </pc:picChg>
      </pc:sldChg>
      <pc:sldMasterChg chg="add mod addSldLayout modSldLayout">
        <pc:chgData name="PERRY W SANDSTROM" userId="S::pwsandst@wisc.edu::76dcfa92-6b54-43a3-9f78-67f01424e5a9" providerId="AD" clId="Web-{5A6DD77A-036C-DA7F-E52D-8B347ED5BE8B}" dt="2021-09-27T11:38:26.790" v="55"/>
        <pc:sldMasterMkLst>
          <pc:docMk/>
          <pc:sldMasterMk cId="2460954070" sldId="2147483660"/>
        </pc:sldMasterMkLst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mod replId modSldLayout">
        <pc:chgData name="PERRY W SANDSTROM" userId="S::pwsandst@wisc.edu::76dcfa92-6b54-43a3-9f78-67f01424e5a9" providerId="AD" clId="Web-{5A6DD77A-036C-DA7F-E52D-8B347ED5BE8B}" dt="2021-09-27T11:38:26.790" v="55"/>
        <pc:sldMasterMkLst>
          <pc:docMk/>
          <pc:sldMasterMk cId="0" sldId="2147483672"/>
        </pc:sldMasterMkLst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73"/>
          </pc:sldLayoutMkLst>
        </pc:sldLayoutChg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74"/>
          </pc:sldLayoutMkLst>
        </pc:sldLayoutChg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75"/>
          </pc:sldLayoutMkLst>
        </pc:sldLayoutChg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76"/>
          </pc:sldLayoutMkLst>
        </pc:sldLayoutChg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77"/>
          </pc:sldLayoutMkLst>
        </pc:sldLayoutChg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78"/>
          </pc:sldLayoutMkLst>
        </pc:sldLayoutChg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79"/>
          </pc:sldLayoutMkLst>
        </pc:sldLayoutChg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80"/>
          </pc:sldLayoutMkLst>
        </pc:sldLayoutChg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81"/>
          </pc:sldLayoutMkLst>
        </pc:sldLayoutChg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82"/>
          </pc:sldLayoutMkLst>
        </pc:sldLayoutChg>
        <pc:sldLayoutChg chg="mod replI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72"/>
            <pc:sldLayoutMk cId="0" sldId="2147483683"/>
          </pc:sldLayoutMkLst>
        </pc:sldLayoutChg>
      </pc:sldMasterChg>
      <pc:sldMasterChg chg="mod modSldLayout">
        <pc:chgData name="PERRY W SANDSTROM" userId="S::pwsandst@wisc.edu::76dcfa92-6b54-43a3-9f78-67f01424e5a9" providerId="AD" clId="Web-{5A6DD77A-036C-DA7F-E52D-8B347ED5BE8B}" dt="2021-09-27T11:38:26.790" v="55"/>
        <pc:sldMasterMkLst>
          <pc:docMk/>
          <pc:sldMasterMk cId="0" sldId="2147483695"/>
        </pc:sldMasterMkLst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84"/>
          </pc:sldLayoutMkLst>
        </pc:sldLayoutChg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85"/>
          </pc:sldLayoutMkLst>
        </pc:sldLayoutChg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86"/>
          </pc:sldLayoutMkLst>
        </pc:sldLayoutChg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87"/>
          </pc:sldLayoutMkLst>
        </pc:sldLayoutChg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88"/>
          </pc:sldLayoutMkLst>
        </pc:sldLayoutChg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89"/>
          </pc:sldLayoutMkLst>
        </pc:sldLayoutChg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90"/>
          </pc:sldLayoutMkLst>
        </pc:sldLayoutChg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91"/>
          </pc:sldLayoutMkLst>
        </pc:sldLayoutChg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92"/>
          </pc:sldLayoutMkLst>
        </pc:sldLayoutChg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93"/>
          </pc:sldLayoutMkLst>
        </pc:sldLayoutChg>
        <pc:sldLayoutChg chg="mod">
          <pc:chgData name="PERRY W SANDSTROM" userId="S::pwsandst@wisc.edu::76dcfa92-6b54-43a3-9f78-67f01424e5a9" providerId="AD" clId="Web-{5A6DD77A-036C-DA7F-E52D-8B347ED5BE8B}" dt="2021-09-27T11:38:26.790" v="55"/>
          <pc:sldLayoutMkLst>
            <pc:docMk/>
            <pc:sldMasterMk cId="0" sldId="2147483695"/>
            <pc:sldLayoutMk cId="0" sldId="2147483694"/>
          </pc:sldLayoutMkLst>
        </pc:sldLayoutChg>
      </pc:sldMasterChg>
    </pc:docChg>
  </pc:docChgLst>
  <pc:docChgLst>
    <pc:chgData name="JOHN L KELLEY" userId="S::jlkelley@wisc.edu::354422fc-542d-4b27-b0a9-21a68bb485c2" providerId="AD" clId="Web-{FE01CCAB-F061-6E4F-6CB3-8A7E0338412C}"/>
    <pc:docChg chg="delSld modSld sldOrd">
      <pc:chgData name="JOHN L KELLEY" userId="S::jlkelley@wisc.edu::354422fc-542d-4b27-b0a9-21a68bb485c2" providerId="AD" clId="Web-{FE01CCAB-F061-6E4F-6CB3-8A7E0338412C}" dt="2020-09-30T17:55:50.758" v="156"/>
      <pc:docMkLst>
        <pc:docMk/>
      </pc:docMkLst>
      <pc:sldChg chg="del">
        <pc:chgData name="JOHN L KELLEY" userId="S::jlkelley@wisc.edu::354422fc-542d-4b27-b0a9-21a68bb485c2" providerId="AD" clId="Web-{FE01CCAB-F061-6E4F-6CB3-8A7E0338412C}" dt="2020-09-30T17:55:50.758" v="156"/>
        <pc:sldMkLst>
          <pc:docMk/>
          <pc:sldMk cId="0" sldId="260"/>
        </pc:sldMkLst>
      </pc:sldChg>
      <pc:sldChg chg="ord">
        <pc:chgData name="JOHN L KELLEY" userId="S::jlkelley@wisc.edu::354422fc-542d-4b27-b0a9-21a68bb485c2" providerId="AD" clId="Web-{FE01CCAB-F061-6E4F-6CB3-8A7E0338412C}" dt="2020-09-30T16:53:47.756" v="31"/>
        <pc:sldMkLst>
          <pc:docMk/>
          <pc:sldMk cId="1423617000" sldId="315"/>
        </pc:sldMkLst>
      </pc:sldChg>
      <pc:sldChg chg="modSp">
        <pc:chgData name="JOHN L KELLEY" userId="S::jlkelley@wisc.edu::354422fc-542d-4b27-b0a9-21a68bb485c2" providerId="AD" clId="Web-{FE01CCAB-F061-6E4F-6CB3-8A7E0338412C}" dt="2020-09-30T16:53:03.317" v="29" actId="20577"/>
        <pc:sldMkLst>
          <pc:docMk/>
          <pc:sldMk cId="3165079058" sldId="319"/>
        </pc:sldMkLst>
        <pc:spChg chg="mod">
          <ac:chgData name="JOHN L KELLEY" userId="S::jlkelley@wisc.edu::354422fc-542d-4b27-b0a9-21a68bb485c2" providerId="AD" clId="Web-{FE01CCAB-F061-6E4F-6CB3-8A7E0338412C}" dt="2020-09-30T16:53:03.317" v="29" actId="20577"/>
          <ac:spMkLst>
            <pc:docMk/>
            <pc:sldMk cId="3165079058" sldId="319"/>
            <ac:spMk id="10" creationId="{A4866B7B-A572-4540-9E18-5653C6E43D3B}"/>
          </ac:spMkLst>
        </pc:spChg>
      </pc:sldChg>
      <pc:sldChg chg="addSp modSp">
        <pc:chgData name="JOHN L KELLEY" userId="S::jlkelley@wisc.edu::354422fc-542d-4b27-b0a9-21a68bb485c2" providerId="AD" clId="Web-{FE01CCAB-F061-6E4F-6CB3-8A7E0338412C}" dt="2020-09-30T17:01:17.879" v="153" actId="20577"/>
        <pc:sldMkLst>
          <pc:docMk/>
          <pc:sldMk cId="760179645" sldId="326"/>
        </pc:sldMkLst>
        <pc:spChg chg="add mod">
          <ac:chgData name="JOHN L KELLEY" userId="S::jlkelley@wisc.edu::354422fc-542d-4b27-b0a9-21a68bb485c2" providerId="AD" clId="Web-{FE01CCAB-F061-6E4F-6CB3-8A7E0338412C}" dt="2020-09-30T17:01:17.879" v="153" actId="20577"/>
          <ac:spMkLst>
            <pc:docMk/>
            <pc:sldMk cId="760179645" sldId="326"/>
            <ac:spMk id="3" creationId="{C23F2C5A-2FD2-4B6E-8BD5-A38D346AF187}"/>
          </ac:spMkLst>
        </pc:spChg>
        <pc:graphicFrameChg chg="mod modGraphic">
          <ac:chgData name="JOHN L KELLEY" userId="S::jlkelley@wisc.edu::354422fc-542d-4b27-b0a9-21a68bb485c2" providerId="AD" clId="Web-{FE01CCAB-F061-6E4F-6CB3-8A7E0338412C}" dt="2020-09-30T17:01:08.925" v="151"/>
          <ac:graphicFrameMkLst>
            <pc:docMk/>
            <pc:sldMk cId="760179645" sldId="326"/>
            <ac:graphicFrameMk id="15" creationId="{66A83FD1-7CA8-A14A-8A62-E12D83763CAE}"/>
          </ac:graphicFrameMkLst>
        </pc:graphicFrameChg>
      </pc:sldChg>
      <pc:sldChg chg="addSp modSp">
        <pc:chgData name="JOHN L KELLEY" userId="S::jlkelley@wisc.edu::354422fc-542d-4b27-b0a9-21a68bb485c2" providerId="AD" clId="Web-{FE01CCAB-F061-6E4F-6CB3-8A7E0338412C}" dt="2020-09-30T16:55:56.713" v="44" actId="1076"/>
        <pc:sldMkLst>
          <pc:docMk/>
          <pc:sldMk cId="1093702712" sldId="327"/>
        </pc:sldMkLst>
        <pc:spChg chg="add mod">
          <ac:chgData name="JOHN L KELLEY" userId="S::jlkelley@wisc.edu::354422fc-542d-4b27-b0a9-21a68bb485c2" providerId="AD" clId="Web-{FE01CCAB-F061-6E4F-6CB3-8A7E0338412C}" dt="2020-09-30T16:55:46.509" v="42" actId="14100"/>
          <ac:spMkLst>
            <pc:docMk/>
            <pc:sldMk cId="1093702712" sldId="327"/>
            <ac:spMk id="6" creationId="{B17312CC-26B2-4235-9F7E-3EC39AC7676D}"/>
          </ac:spMkLst>
        </pc:spChg>
        <pc:spChg chg="add mod">
          <ac:chgData name="JOHN L KELLEY" userId="S::jlkelley@wisc.edu::354422fc-542d-4b27-b0a9-21a68bb485c2" providerId="AD" clId="Web-{FE01CCAB-F061-6E4F-6CB3-8A7E0338412C}" dt="2020-09-30T16:55:56.713" v="44" actId="1076"/>
          <ac:spMkLst>
            <pc:docMk/>
            <pc:sldMk cId="1093702712" sldId="327"/>
            <ac:spMk id="7" creationId="{4A2C65CE-29ED-4BBF-AE2A-F2F62349A8BF}"/>
          </ac:spMkLst>
        </pc:spChg>
        <pc:picChg chg="mod">
          <ac:chgData name="JOHN L KELLEY" userId="S::jlkelley@wisc.edu::354422fc-542d-4b27-b0a9-21a68bb485c2" providerId="AD" clId="Web-{FE01CCAB-F061-6E4F-6CB3-8A7E0338412C}" dt="2020-09-30T16:55:08.961" v="34" actId="1076"/>
          <ac:picMkLst>
            <pc:docMk/>
            <pc:sldMk cId="1093702712" sldId="327"/>
            <ac:picMk id="3" creationId="{BD925550-3DD5-44E0-B921-99D3AD466323}"/>
          </ac:picMkLst>
        </pc:picChg>
      </pc:sldChg>
    </pc:docChg>
  </pc:docChgLst>
  <pc:docChgLst>
    <pc:chgData name="brian.john.ferguson@gmail.com" userId="S::brian.john.ferguson_gmail.com#ext#@uwprod.onmicrosoft.com::e3abc858-73ef-44a7-b00a-674d7b3fda56" providerId="AD" clId="Web-{784B9758-66DA-9785-4722-8CFA7CC357D6}"/>
    <pc:docChg chg="modSld">
      <pc:chgData name="brian.john.ferguson@gmail.com" userId="S::brian.john.ferguson_gmail.com#ext#@uwprod.onmicrosoft.com::e3abc858-73ef-44a7-b00a-674d7b3fda56" providerId="AD" clId="Web-{784B9758-66DA-9785-4722-8CFA7CC357D6}" dt="2020-09-16T18:31:44.800" v="325"/>
      <pc:docMkLst>
        <pc:docMk/>
      </pc:docMkLst>
      <pc:sldChg chg="modSp">
        <pc:chgData name="brian.john.ferguson@gmail.com" userId="S::brian.john.ferguson_gmail.com#ext#@uwprod.onmicrosoft.com::e3abc858-73ef-44a7-b00a-674d7b3fda56" providerId="AD" clId="Web-{784B9758-66DA-9785-4722-8CFA7CC357D6}" dt="2020-09-16T17:49:36.970" v="10" actId="20577"/>
        <pc:sldMkLst>
          <pc:docMk/>
          <pc:sldMk cId="3165079058" sldId="319"/>
        </pc:sldMkLst>
        <pc:spChg chg="mod">
          <ac:chgData name="brian.john.ferguson@gmail.com" userId="S::brian.john.ferguson_gmail.com#ext#@uwprod.onmicrosoft.com::e3abc858-73ef-44a7-b00a-674d7b3fda56" providerId="AD" clId="Web-{784B9758-66DA-9785-4722-8CFA7CC357D6}" dt="2020-09-16T17:49:36.970" v="10" actId="20577"/>
          <ac:spMkLst>
            <pc:docMk/>
            <pc:sldMk cId="3165079058" sldId="319"/>
            <ac:spMk id="10" creationId="{A4866B7B-A572-4540-9E18-5653C6E43D3B}"/>
          </ac:spMkLst>
        </pc:spChg>
      </pc:sldChg>
      <pc:sldChg chg="modSp">
        <pc:chgData name="brian.john.ferguson@gmail.com" userId="S::brian.john.ferguson_gmail.com#ext#@uwprod.onmicrosoft.com::e3abc858-73ef-44a7-b00a-674d7b3fda56" providerId="AD" clId="Web-{784B9758-66DA-9785-4722-8CFA7CC357D6}" dt="2020-09-16T17:48:13.155" v="5"/>
        <pc:sldMkLst>
          <pc:docMk/>
          <pc:sldMk cId="2008173348" sldId="321"/>
        </pc:sldMkLst>
        <pc:graphicFrameChg chg="mod modGraphic">
          <ac:chgData name="brian.john.ferguson@gmail.com" userId="S::brian.john.ferguson_gmail.com#ext#@uwprod.onmicrosoft.com::e3abc858-73ef-44a7-b00a-674d7b3fda56" providerId="AD" clId="Web-{784B9758-66DA-9785-4722-8CFA7CC357D6}" dt="2020-09-16T17:48:13.155" v="5"/>
          <ac:graphicFrameMkLst>
            <pc:docMk/>
            <pc:sldMk cId="2008173348" sldId="321"/>
            <ac:graphicFrameMk id="7" creationId="{0DE1C7A1-FD2D-49E0-A952-BBECE133AE69}"/>
          </ac:graphicFrameMkLst>
        </pc:graphicFrameChg>
      </pc:sldChg>
      <pc:sldChg chg="modSp">
        <pc:chgData name="brian.john.ferguson@gmail.com" userId="S::brian.john.ferguson_gmail.com#ext#@uwprod.onmicrosoft.com::e3abc858-73ef-44a7-b00a-674d7b3fda56" providerId="AD" clId="Web-{784B9758-66DA-9785-4722-8CFA7CC357D6}" dt="2020-09-16T18:31:44.800" v="325"/>
        <pc:sldMkLst>
          <pc:docMk/>
          <pc:sldMk cId="1329713485" sldId="322"/>
        </pc:sldMkLst>
        <pc:graphicFrameChg chg="mod modGraphic">
          <ac:chgData name="brian.john.ferguson@gmail.com" userId="S::brian.john.ferguson_gmail.com#ext#@uwprod.onmicrosoft.com::e3abc858-73ef-44a7-b00a-674d7b3fda56" providerId="AD" clId="Web-{784B9758-66DA-9785-4722-8CFA7CC357D6}" dt="2020-09-16T18:31:44.800" v="325"/>
          <ac:graphicFrameMkLst>
            <pc:docMk/>
            <pc:sldMk cId="1329713485" sldId="322"/>
            <ac:graphicFrameMk id="7" creationId="{0DE1C7A1-FD2D-49E0-A952-BBECE133AE69}"/>
          </ac:graphicFrameMkLst>
        </pc:graphicFrameChg>
      </pc:sldChg>
    </pc:docChg>
  </pc:docChgLst>
  <pc:docChgLst>
    <pc:chgData name="christopher.ng@icecube.wisc.edu" userId="S::christopher.ng_icecube.wisc.edu#ext#@uwprod.onmicrosoft.com::322935fa-22f6-4f60-86de-303e6cebacc1" providerId="AD" clId="Web-{3333225B-7AF7-CB89-0FA4-332BE16E12B5}"/>
    <pc:docChg chg="addSld delSld addMainMaster">
      <pc:chgData name="christopher.ng@icecube.wisc.edu" userId="S::christopher.ng_icecube.wisc.edu#ext#@uwprod.onmicrosoft.com::322935fa-22f6-4f60-86de-303e6cebacc1" providerId="AD" clId="Web-{3333225B-7AF7-CB89-0FA4-332BE16E12B5}" dt="2020-07-15T20:27:19.083" v="29"/>
      <pc:docMkLst>
        <pc:docMk/>
      </pc:docMkLst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130" v="2"/>
        <pc:sldMkLst>
          <pc:docMk/>
          <pc:sldMk cId="2118872702" sldId="295"/>
        </pc:sldMkLst>
      </pc:sldChg>
      <pc:sldChg chg="add del">
        <pc:chgData name="christopher.ng@icecube.wisc.edu" userId="S::christopher.ng_icecube.wisc.edu#ext#@uwprod.onmicrosoft.com::322935fa-22f6-4f60-86de-303e6cebacc1" providerId="AD" clId="Web-{3333225B-7AF7-CB89-0FA4-332BE16E12B5}" dt="2020-07-15T20:27:01.910" v="1"/>
        <pc:sldMkLst>
          <pc:docMk/>
          <pc:sldMk cId="3029804103" sldId="295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208" v="3"/>
        <pc:sldMkLst>
          <pc:docMk/>
          <pc:sldMk cId="1930597709" sldId="296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255" v="4"/>
        <pc:sldMkLst>
          <pc:docMk/>
          <pc:sldMk cId="3267390479" sldId="297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286" v="5"/>
        <pc:sldMkLst>
          <pc:docMk/>
          <pc:sldMk cId="4153992125" sldId="298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317" v="6"/>
        <pc:sldMkLst>
          <pc:docMk/>
          <pc:sldMk cId="1159944767" sldId="299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395" v="7"/>
        <pc:sldMkLst>
          <pc:docMk/>
          <pc:sldMk cId="2402923778" sldId="300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427" v="8"/>
        <pc:sldMkLst>
          <pc:docMk/>
          <pc:sldMk cId="1105552964" sldId="301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489" v="9"/>
        <pc:sldMkLst>
          <pc:docMk/>
          <pc:sldMk cId="1269444956" sldId="302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583" v="10"/>
        <pc:sldMkLst>
          <pc:docMk/>
          <pc:sldMk cId="3969089720" sldId="303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646" v="11"/>
        <pc:sldMkLst>
          <pc:docMk/>
          <pc:sldMk cId="3075121900" sldId="304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755" v="12"/>
        <pc:sldMkLst>
          <pc:docMk/>
          <pc:sldMk cId="79509667" sldId="305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864" v="13"/>
        <pc:sldMkLst>
          <pc:docMk/>
          <pc:sldMk cId="2446759246" sldId="306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896" v="14"/>
        <pc:sldMkLst>
          <pc:docMk/>
          <pc:sldMk cId="883342165" sldId="307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7.974" v="15"/>
        <pc:sldMkLst>
          <pc:docMk/>
          <pc:sldMk cId="3085084269" sldId="308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067" v="16"/>
        <pc:sldMkLst>
          <pc:docMk/>
          <pc:sldMk cId="3207983524" sldId="309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114" v="17"/>
        <pc:sldMkLst>
          <pc:docMk/>
          <pc:sldMk cId="330332912" sldId="310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161" v="18"/>
        <pc:sldMkLst>
          <pc:docMk/>
          <pc:sldMk cId="410461528" sldId="311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192" v="19"/>
        <pc:sldMkLst>
          <pc:docMk/>
          <pc:sldMk cId="2662842682" sldId="312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271" v="20"/>
        <pc:sldMkLst>
          <pc:docMk/>
          <pc:sldMk cId="3143477954" sldId="313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380" v="21"/>
        <pc:sldMkLst>
          <pc:docMk/>
          <pc:sldMk cId="2827163408" sldId="314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521" v="22"/>
        <pc:sldMkLst>
          <pc:docMk/>
          <pc:sldMk cId="1423617000" sldId="315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583" v="23"/>
        <pc:sldMkLst>
          <pc:docMk/>
          <pc:sldMk cId="3875357608" sldId="316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661" v="24"/>
        <pc:sldMkLst>
          <pc:docMk/>
          <pc:sldMk cId="3749873082" sldId="317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739" v="25"/>
        <pc:sldMkLst>
          <pc:docMk/>
          <pc:sldMk cId="1197256250" sldId="318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786" v="26"/>
        <pc:sldMkLst>
          <pc:docMk/>
          <pc:sldMk cId="3165079058" sldId="319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880" v="27"/>
        <pc:sldMkLst>
          <pc:docMk/>
          <pc:sldMk cId="315196671" sldId="320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8.989" v="28"/>
        <pc:sldMkLst>
          <pc:docMk/>
          <pc:sldMk cId="2008173348" sldId="321"/>
        </pc:sldMkLst>
      </pc:sldChg>
      <pc:sldChg chg="add">
        <pc:chgData name="christopher.ng@icecube.wisc.edu" userId="S::christopher.ng_icecube.wisc.edu#ext#@uwprod.onmicrosoft.com::322935fa-22f6-4f60-86de-303e6cebacc1" providerId="AD" clId="Web-{3333225B-7AF7-CB89-0FA4-332BE16E12B5}" dt="2020-07-15T20:27:19.083" v="29"/>
        <pc:sldMkLst>
          <pc:docMk/>
          <pc:sldMk cId="1329713485" sldId="322"/>
        </pc:sldMkLst>
      </pc:sldChg>
      <pc:sldMasterChg chg="add addSldLayout">
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<pc:sldMasterMkLst>
          <pc:docMk/>
          <pc:sldMasterMk cId="0" sldId="2147483672"/>
        </pc:sldMasterMkLst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73"/>
          </pc:sldLayoutMkLst>
        </pc:sldLayoutChg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74"/>
          </pc:sldLayoutMkLst>
        </pc:sldLayoutChg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75"/>
          </pc:sldLayoutMkLst>
        </pc:sldLayoutChg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76"/>
          </pc:sldLayoutMkLst>
        </pc:sldLayoutChg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77"/>
          </pc:sldLayoutMkLst>
        </pc:sldLayoutChg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78"/>
          </pc:sldLayoutMkLst>
        </pc:sldLayoutChg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79"/>
          </pc:sldLayoutMkLst>
        </pc:sldLayoutChg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80"/>
          </pc:sldLayoutMkLst>
        </pc:sldLayoutChg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81"/>
          </pc:sldLayoutMkLst>
        </pc:sldLayoutChg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82"/>
          </pc:sldLayoutMkLst>
        </pc:sldLayoutChg>
        <pc:sldLayoutChg chg="add">
          <pc:chgData name="christopher.ng@icecube.wisc.edu" userId="S::christopher.ng_icecube.wisc.edu#ext#@uwprod.onmicrosoft.com::322935fa-22f6-4f60-86de-303e6cebacc1" providerId="AD" clId="Web-{3333225B-7AF7-CB89-0FA4-332BE16E12B5}" dt="2020-07-15T20:26:59.566" v="0"/>
          <pc:sldLayoutMkLst>
            <pc:docMk/>
            <pc:sldMasterMk cId="0" sldId="2147483672"/>
            <pc:sldLayoutMk cId="0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EDAE9B6A-3A37-4B9D-8FD2-4D9306A9E0F9}" type="datetime1">
              <a:rPr lang="en-US" smtClean="0"/>
              <a:t>10/15/21</a:t>
            </a:fld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F607666-F8B3-478E-B9D5-6C82F9E69F2B}" type="datetime1">
              <a:rPr lang="en-US" smtClean="0"/>
              <a:t>10/15/21</a:t>
            </a:fld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899D64E-1079-4849-A43D-53752B2946BD}" type="datetime1">
              <a:rPr lang="en-US" smtClean="0"/>
              <a:t>10/15/21</a:t>
            </a:fld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103C25-ECC1-5747-B603-09FECE8FA2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6000" y="792000"/>
            <a:ext cx="11880000" cy="56730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  <a:cs typeface="Calibri" panose="020F0502020204030204" pitchFamily="34" charset="0"/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6D88D5-3587-524C-9170-CF14CAD6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70800" cy="63720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35CE9-D26B-CC4F-A011-3F4AE701B0D8}"/>
              </a:ext>
            </a:extLst>
          </p:cNvPr>
          <p:cNvSpPr txBox="1"/>
          <p:nvPr userDrawn="1"/>
        </p:nvSpPr>
        <p:spPr>
          <a:xfrm>
            <a:off x="10295467" y="3386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76C40C1-FB90-934E-99EB-55B0788DA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232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115FE-46DD-9A49-B105-E4BA395DB02A}" type="datetime1">
              <a:rPr lang="en-US" smtClean="0"/>
              <a:t>10/15/21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A06D059-F54E-E846-A3A0-958061B60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536" y="6480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MCA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60A02F-C654-5343-856B-C5C86E9DA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5840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CD2C7-39AC-1C43-9EF3-AAF0DAA07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103C25-ECC1-5747-B603-09FECE8FA2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6000" y="792000"/>
            <a:ext cx="11880000" cy="56730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35CE9-D26B-CC4F-A011-3F4AE701B0D8}"/>
              </a:ext>
            </a:extLst>
          </p:cNvPr>
          <p:cNvSpPr txBox="1"/>
          <p:nvPr userDrawn="1"/>
        </p:nvSpPr>
        <p:spPr>
          <a:xfrm>
            <a:off x="10295467" y="3386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CD6D0670-B9C2-DA47-831F-1F8D26CA0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70800" cy="63720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3D55B99-8F06-6E49-B1F6-F9FEC5624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232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6952B-D8AC-6B48-B292-87A07EB96619}" type="datetime1">
              <a:rPr lang="en-US" smtClean="0"/>
              <a:t>10/15/21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B86FC37-0DA1-6846-B34B-7024B0AFE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536" y="6480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MCA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BF0593F-2D86-BA47-8B3F-45DD3CCDD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5840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CD2C7-39AC-1C43-9EF3-AAF0DAA07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AAF418D2-0B7D-C244-AF26-1700FD834F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5150" y="1664209"/>
            <a:ext cx="11880000" cy="48157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A91EF3-211A-CC4F-BE93-2E8692685A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150" y="792000"/>
            <a:ext cx="11880850" cy="71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E75F47FB-A87B-C943-8EF7-B05BF0A9F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70800" cy="63720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813ADE8-F675-C445-8D13-217A5E905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232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9D9FE-56D8-3B42-B0C9-EE4168CDD532}" type="datetime1">
              <a:rPr lang="en-US" smtClean="0"/>
              <a:t>10/15/21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DE3A9B5-EEBD-6B45-B312-B888ACE33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536" y="6480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MCA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F80B605-D8EF-EA48-AFBF-A0B939EAB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5840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CD2C7-39AC-1C43-9EF3-AAF0DAA07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31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02F4826F-F5B0-804C-917E-4E4884047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70800" cy="63720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FFA0130-26BE-2246-A59C-A3A6F6978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232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F4055-0657-6445-A203-FB7394EB18B3}" type="datetime1">
              <a:rPr lang="en-US" smtClean="0"/>
              <a:t>10/15/21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CB63ECD-D68A-F54E-9F4A-C67463E12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536" y="6480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MCA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EC5EB8D-57FD-D54A-9130-F6ACF323C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5840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CD2C7-39AC-1C43-9EF3-AAF0DAA07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63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48E67-408B-4206-9D4E-B182CEBA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4AE8B-7564-48BB-8F8B-5B78CF895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502FB-05A2-46FE-AF13-9346F3F7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2C7A-0A96-0247-B0A7-DD22573216C0}" type="datetime1">
              <a:rPr lang="en-US" smtClean="0"/>
              <a:t>10/15/21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FAC6A-30E0-405D-8973-C6CBC0718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MCA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664C5-13AF-49C0-B17F-1DADD1BC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B5FB-FAD5-4BAC-9A76-EB84B9EA4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5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1C9073B-8A4D-420D-81E9-1F3EEBE9CC6B}" type="datetime1">
              <a:rPr lang="en-US" smtClean="0"/>
              <a:t>10/15/21</a:t>
            </a:fld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E4659E2-4C2C-46CA-96F8-2E10801A5A1D}" type="datetime1">
              <a:rPr lang="en-US" smtClean="0"/>
              <a:t>10/15/21</a:t>
            </a:fld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29067109-C219-4991-8FAE-1BB4479403E9}" type="datetime1">
              <a:rPr lang="en-US" smtClean="0"/>
              <a:t>10/15/21</a:t>
            </a:fld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7AF6029F-C971-4B14-A5E7-3847DD207765}" type="datetime1">
              <a:rPr lang="en-US" smtClean="0"/>
              <a:t>10/15/21</a:t>
            </a:fld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3AE3444D-F765-4435-B609-E15826C0BA4A}" type="datetime1">
              <a:rPr lang="en-US" smtClean="0"/>
              <a:t>10/15/21</a:t>
            </a:fld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D9359912-803C-4CF6-BCBF-5D12465287D7}" type="datetime1">
              <a:rPr lang="en-US" smtClean="0"/>
              <a:t>10/15/21</a:t>
            </a:fld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E0F6866B-F735-4B9E-A9E2-383B4BE87604}" type="datetime1">
              <a:rPr lang="en-US" smtClean="0"/>
              <a:t>10/15/21</a:t>
            </a:fld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ABA547C-175F-4B04-8E80-0CBCC1ACF382}" type="datetime1">
              <a:rPr lang="en-US" smtClean="0"/>
              <a:t>10/15/21</a:t>
            </a:fld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B63B9D1-9FF8-4862-991E-BA20303D3051}" type="datetime1">
              <a:rPr lang="en-US" smtClean="0"/>
              <a:t>10/15/21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6EBCB4-E88A-D74D-8C36-F13BDB2F6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3232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F4F37-9880-D641-9926-D2EB0E96478E}" type="datetime1">
              <a:rPr lang="en-US" smtClean="0"/>
              <a:t>10/15/21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F12513-CD9A-EF41-B6CD-8F76D5BE2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536" y="6480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MCA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670E537-6522-4540-8F50-26DAB1271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5840" y="6480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CD2C7-39AC-1C43-9EF3-AAF0DAA072E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D034B2-3391-3E48-9BE4-EA084FA436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618" y="6024685"/>
            <a:ext cx="691659" cy="691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96256A-0E92-F04E-BD3E-9F6E4A0A86F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24490" y="5963407"/>
            <a:ext cx="808892" cy="8142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5182E04-75DA-D948-B0A9-0C126B74D833}"/>
              </a:ext>
            </a:extLst>
          </p:cNvPr>
          <p:cNvSpPr txBox="1">
            <a:spLocks/>
          </p:cNvSpPr>
          <p:nvPr userDrawn="1"/>
        </p:nvSpPr>
        <p:spPr>
          <a:xfrm>
            <a:off x="13999" y="0"/>
            <a:ext cx="12192000" cy="637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348031-5125-294B-963C-7E7F9F5B6B5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71" y="0"/>
            <a:ext cx="2240090" cy="6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2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2082943" y="2430351"/>
            <a:ext cx="7772400" cy="653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3959"/>
            </a:pPr>
            <a:r>
              <a:rPr lang="en-US" sz="3950" b="1"/>
              <a:t>Surface Cable Assembly (SCA)</a:t>
            </a:r>
            <a:endParaRPr sz="3950" i="1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930" y="59382"/>
            <a:ext cx="2235484" cy="6007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25AC1-DDFD-482E-9EFD-9080BA66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SJB patch panel / quad lengths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32E30-BF11-4BE1-89E0-BE0DD3C4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3B826-C536-3C44-9284-DCA2A6C3F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02" y="970877"/>
            <a:ext cx="7710715" cy="54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9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25AC1-DDFD-482E-9EFD-9080BA66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ICL patch panel / quad lengths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32E30-BF11-4BE1-89E0-BE0DD3C4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3E771-8438-4B9B-81FD-8585C1225BD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5445125"/>
            <a:ext cx="9423400" cy="801688"/>
          </a:xfrm>
          <a:prstGeom prst="rect">
            <a:avLst/>
          </a:prstGeom>
        </p:spPr>
        <p:txBody>
          <a:bodyPr/>
          <a:lstStyle/>
          <a:p>
            <a:pPr marL="25400" indent="0">
              <a:buNone/>
            </a:pPr>
            <a:r>
              <a:rPr lang="en-US" sz="2400"/>
              <a:t>Quad connector lengths staggered based on patch panel layout; optimization TBD (min 177”-15”; max 177")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81E08-BB0A-4E9F-8B27-621704CC6AD3}"/>
              </a:ext>
            </a:extLst>
          </p:cNvPr>
          <p:cNvSpPr txBox="1"/>
          <p:nvPr/>
        </p:nvSpPr>
        <p:spPr>
          <a:xfrm>
            <a:off x="4165600" y="17145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FRONT</a:t>
            </a:r>
          </a:p>
        </p:txBody>
      </p:sp>
      <p:pic>
        <p:nvPicPr>
          <p:cNvPr id="9" name="Picture 9" descr="A picture containing sitting, different, table, wine&#10;&#10;Description automatically generated">
            <a:extLst>
              <a:ext uri="{FF2B5EF4-FFF2-40B4-BE49-F238E27FC236}">
                <a16:creationId xmlns:a16="http://schemas.microsoft.com/office/drawing/2014/main" id="{9F375166-FD07-4E26-A3DD-219CAACA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686891"/>
            <a:ext cx="10972800" cy="3763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08C908-C3F1-4F9D-8887-2F5344DF8301}"/>
              </a:ext>
            </a:extLst>
          </p:cNvPr>
          <p:cNvSpPr txBox="1"/>
          <p:nvPr/>
        </p:nvSpPr>
        <p:spPr>
          <a:xfrm>
            <a:off x="6753225" y="187166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dimensions in inches</a:t>
            </a:r>
          </a:p>
        </p:txBody>
      </p:sp>
    </p:spTree>
    <p:extLst>
      <p:ext uri="{BB962C8B-B14F-4D97-AF65-F5344CB8AC3E}">
        <p14:creationId xmlns:p14="http://schemas.microsoft.com/office/powerpoint/2010/main" val="3027606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F0D29A8-31CC-CF4D-A5B7-69B50C0B2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Datasheet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682A4-52B6-BC4C-B933-F9724BB8F9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A0F4055-0657-6445-A203-FB7394EB18B3}" type="datetime1">
              <a:rPr lang="en-US" smtClean="0"/>
              <a:t>10/15/21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B3AA0-B709-1B4E-ABB9-918B5A7DB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MCA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CBBE5-777A-C140-AAD3-384CD0609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BCD2C7-39AC-1C43-9EF3-AAF0DAA072E9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FF58FC-E36C-DC48-93EB-7CA19CB2C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0" b="69127"/>
          <a:stretch/>
        </p:blipFill>
        <p:spPr>
          <a:xfrm>
            <a:off x="6874735" y="3429000"/>
            <a:ext cx="4992130" cy="80267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D1D1E65-92EB-2641-AAA0-D9D1636F26F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976897" y="830391"/>
            <a:ext cx="5799805" cy="56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1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8A7315-6313-E047-9BFE-114CF2E73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816"/>
            <a:ext cx="8490638" cy="5764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D4D071-5F06-B14A-B67C-4A166EF1D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445" y="730775"/>
            <a:ext cx="5231384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D7021B-E118-5F44-943E-C8726928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44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subway&#10;&#10;Description automatically generated">
            <a:extLst>
              <a:ext uri="{FF2B5EF4-FFF2-40B4-BE49-F238E27FC236}">
                <a16:creationId xmlns:a16="http://schemas.microsoft.com/office/drawing/2014/main" id="{275FADD7-393D-014E-8EF4-49E544CC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2" y="968829"/>
            <a:ext cx="7620000" cy="5715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F89C4C4-70BF-B74E-906E-55DBF6D0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cable spools delivered</a:t>
            </a:r>
          </a:p>
        </p:txBody>
      </p:sp>
    </p:spTree>
    <p:extLst>
      <p:ext uri="{BB962C8B-B14F-4D97-AF65-F5344CB8AC3E}">
        <p14:creationId xmlns:p14="http://schemas.microsoft.com/office/powerpoint/2010/main" val="111362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/>
            <a:r>
              <a:rPr lang="en-US" dirty="0"/>
              <a:t>Purpose</a:t>
            </a:r>
            <a:endParaRPr sz="2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85" y="-2"/>
            <a:ext cx="2387216" cy="795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80B9E6-F1AF-46C1-9459-97D10ABA084E}"/>
              </a:ext>
            </a:extLst>
          </p:cNvPr>
          <p:cNvGrpSpPr/>
          <p:nvPr/>
        </p:nvGrpSpPr>
        <p:grpSpPr>
          <a:xfrm>
            <a:off x="572528" y="878784"/>
            <a:ext cx="10253239" cy="5622806"/>
            <a:chOff x="611942" y="1010163"/>
            <a:chExt cx="10253239" cy="5622806"/>
          </a:xfrm>
        </p:grpSpPr>
        <p:pic>
          <p:nvPicPr>
            <p:cNvPr id="4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EBE54BB1-A868-40C3-A914-0CA9BBB88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942" y="1010163"/>
              <a:ext cx="10253239" cy="562280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0507B5F-9040-4459-9B58-7495737808EF}"/>
                </a:ext>
              </a:extLst>
            </p:cNvPr>
            <p:cNvSpPr/>
            <p:nvPr/>
          </p:nvSpPr>
          <p:spPr>
            <a:xfrm>
              <a:off x="5008179" y="1287957"/>
              <a:ext cx="3301999" cy="208017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9CA114C-8374-4E04-ABEF-27CBE6F460B2}"/>
              </a:ext>
            </a:extLst>
          </p:cNvPr>
          <p:cNvSpPr txBox="1"/>
          <p:nvPr/>
        </p:nvSpPr>
        <p:spPr>
          <a:xfrm>
            <a:off x="10050036" y="3573898"/>
            <a:ext cx="9909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</a:rPr>
              <a:t>(photo of west tower)</a:t>
            </a:r>
          </a:p>
        </p:txBody>
      </p:sp>
      <p:sp>
        <p:nvSpPr>
          <p:cNvPr id="13" name="Google Shape;128;p17">
            <a:extLst>
              <a:ext uri="{FF2B5EF4-FFF2-40B4-BE49-F238E27FC236}">
                <a16:creationId xmlns:a16="http://schemas.microsoft.com/office/drawing/2014/main" id="{81111FD3-00F7-42A0-BB61-A0922B2BA71C}"/>
              </a:ext>
            </a:extLst>
          </p:cNvPr>
          <p:cNvSpPr txBox="1">
            <a:spLocks noGrp="1"/>
          </p:cNvSpPr>
          <p:nvPr/>
        </p:nvSpPr>
        <p:spPr>
          <a:xfrm>
            <a:off x="5701149" y="5179656"/>
            <a:ext cx="5695416" cy="74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60400" indent="-457200">
              <a:buChar char="•"/>
            </a:pPr>
            <a:r>
              <a:rPr lang="en-US" sz="2000" dirty="0"/>
              <a:t>Pass electrical signals from the down hole main cable to the </a:t>
            </a:r>
            <a:r>
              <a:rPr lang="en-US" sz="2000" dirty="0" err="1"/>
              <a:t>IceCube</a:t>
            </a:r>
            <a:r>
              <a:rPr lang="en-US" sz="2000" dirty="0"/>
              <a:t> Lab </a:t>
            </a:r>
            <a:endParaRPr lang="en-US"/>
          </a:p>
          <a:p>
            <a:pPr marL="660400" indent="-457200">
              <a:buChar char="•"/>
            </a:pPr>
            <a:r>
              <a:rPr lang="en-US" sz="2000" dirty="0"/>
              <a:t>Runs from ICL to Surface Junction Box</a:t>
            </a:r>
            <a:endParaRPr lang="en-US" dirty="0"/>
          </a:p>
          <a:p>
            <a:pPr marL="660400" indent="-457200">
              <a:buChar char="•"/>
            </a:pPr>
            <a:r>
              <a:rPr lang="en-US" sz="2000" dirty="0"/>
              <a:t>One cable for each Upgrade String (7)</a:t>
            </a:r>
          </a:p>
          <a:p>
            <a:pPr marL="660400"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361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BE7C-20C8-465E-A10F-9DD47FCA9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Cable Entry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AB781-3972-4CBF-B75C-81802EC07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B413D6-EE92-AB4B-BAC8-169A0472F4A0}"/>
              </a:ext>
            </a:extLst>
          </p:cNvPr>
          <p:cNvGrpSpPr/>
          <p:nvPr/>
        </p:nvGrpSpPr>
        <p:grpSpPr>
          <a:xfrm>
            <a:off x="436234" y="1872470"/>
            <a:ext cx="8684671" cy="3787799"/>
            <a:chOff x="1555056" y="2583997"/>
            <a:chExt cx="7333739" cy="31985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19D3F9-E9CD-3A4B-8805-36494ED0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5056" y="2583997"/>
              <a:ext cx="6858000" cy="3198593"/>
            </a:xfrm>
            <a:prstGeom prst="rect">
              <a:avLst/>
            </a:prstGeom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867B22F-E756-074E-B6AA-48D3BACBEE1B}"/>
                </a:ext>
              </a:extLst>
            </p:cNvPr>
            <p:cNvSpPr/>
            <p:nvPr/>
          </p:nvSpPr>
          <p:spPr>
            <a:xfrm>
              <a:off x="5726495" y="3338196"/>
              <a:ext cx="3162300" cy="1838325"/>
            </a:xfrm>
            <a:custGeom>
              <a:avLst/>
              <a:gdLst>
                <a:gd name="connsiteX0" fmla="*/ 4216400 w 4216400"/>
                <a:gd name="connsiteY0" fmla="*/ 2044700 h 2451100"/>
                <a:gd name="connsiteX1" fmla="*/ 2578100 w 4216400"/>
                <a:gd name="connsiteY1" fmla="*/ 2044700 h 2451100"/>
                <a:gd name="connsiteX2" fmla="*/ 2489200 w 4216400"/>
                <a:gd name="connsiteY2" fmla="*/ 2451100 h 2451100"/>
                <a:gd name="connsiteX3" fmla="*/ 2070100 w 4216400"/>
                <a:gd name="connsiteY3" fmla="*/ 2451100 h 2451100"/>
                <a:gd name="connsiteX4" fmla="*/ 2070100 w 4216400"/>
                <a:gd name="connsiteY4" fmla="*/ 0 h 2451100"/>
                <a:gd name="connsiteX5" fmla="*/ 0 w 4216400"/>
                <a:gd name="connsiteY5" fmla="*/ 0 h 2451100"/>
                <a:gd name="connsiteX6" fmla="*/ 0 w 4216400"/>
                <a:gd name="connsiteY6" fmla="*/ 127000 h 24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6400" h="2451100">
                  <a:moveTo>
                    <a:pt x="4216400" y="2044700"/>
                  </a:moveTo>
                  <a:lnTo>
                    <a:pt x="2578100" y="2044700"/>
                  </a:lnTo>
                  <a:lnTo>
                    <a:pt x="2489200" y="2451100"/>
                  </a:lnTo>
                  <a:lnTo>
                    <a:pt x="2070100" y="2451100"/>
                  </a:lnTo>
                  <a:lnTo>
                    <a:pt x="2070100" y="0"/>
                  </a:lnTo>
                  <a:lnTo>
                    <a:pt x="0" y="0"/>
                  </a:lnTo>
                  <a:lnTo>
                    <a:pt x="0" y="1270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F76A26-733B-5D4C-9BC6-4F6815154642}"/>
              </a:ext>
            </a:extLst>
          </p:cNvPr>
          <p:cNvSpPr txBox="1"/>
          <p:nvPr/>
        </p:nvSpPr>
        <p:spPr>
          <a:xfrm>
            <a:off x="9166620" y="4432574"/>
            <a:ext cx="13789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surface cables x7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8B8CDB-7C90-41FB-B319-6F133C9A8761}"/>
              </a:ext>
            </a:extLst>
          </p:cNvPr>
          <p:cNvGrpSpPr/>
          <p:nvPr/>
        </p:nvGrpSpPr>
        <p:grpSpPr>
          <a:xfrm>
            <a:off x="8735120" y="1092627"/>
            <a:ext cx="2686893" cy="2582708"/>
            <a:chOff x="8354120" y="1197731"/>
            <a:chExt cx="2686893" cy="25827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9BB3C6-F3E2-6F42-A232-33711E538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4120" y="1197731"/>
              <a:ext cx="2625048" cy="25827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3082E7-E333-C24F-8BDD-109831CE0B46}"/>
                </a:ext>
              </a:extLst>
            </p:cNvPr>
            <p:cNvSpPr txBox="1"/>
            <p:nvPr/>
          </p:nvSpPr>
          <p:spPr>
            <a:xfrm>
              <a:off x="9230236" y="2878593"/>
              <a:ext cx="6719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culvert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451159-DDCD-9248-9A59-47ABEE220D21}"/>
                </a:ext>
              </a:extLst>
            </p:cNvPr>
            <p:cNvSpPr txBox="1"/>
            <p:nvPr/>
          </p:nvSpPr>
          <p:spPr>
            <a:xfrm>
              <a:off x="9366612" y="2304077"/>
              <a:ext cx="136684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>
                  <a:solidFill>
                    <a:schemeClr val="bg1"/>
                  </a:solidFill>
                </a:rPr>
                <a:t>removable panel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708C9E-0E72-9647-B982-5C9BA5A705A7}"/>
                </a:ext>
              </a:extLst>
            </p:cNvPr>
            <p:cNvSpPr txBox="1"/>
            <p:nvPr/>
          </p:nvSpPr>
          <p:spPr>
            <a:xfrm>
              <a:off x="10050036" y="3573898"/>
              <a:ext cx="99097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>
                  <a:solidFill>
                    <a:schemeClr val="bg1"/>
                  </a:solidFill>
                </a:rPr>
                <a:t>(photo of west tower)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96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32BF2CB-EB9E-E148-B343-BAB416882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22" y="896700"/>
            <a:ext cx="8710878" cy="5550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E78193-178B-D040-8EE0-277091C5E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Length Planning: Trench Routes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98849-B611-F34D-B315-5742EAF61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7312CC-26B2-4235-9F7E-3EC39AC7676D}"/>
              </a:ext>
            </a:extLst>
          </p:cNvPr>
          <p:cNvSpPr/>
          <p:nvPr/>
        </p:nvSpPr>
        <p:spPr>
          <a:xfrm>
            <a:off x="3758378" y="1451248"/>
            <a:ext cx="914400" cy="5238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2C65CE-29ED-4BBF-AE2A-F2F62349A8BF}"/>
              </a:ext>
            </a:extLst>
          </p:cNvPr>
          <p:cNvSpPr/>
          <p:nvPr/>
        </p:nvSpPr>
        <p:spPr>
          <a:xfrm>
            <a:off x="1574800" y="2259355"/>
            <a:ext cx="914400" cy="5238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02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387B-8AF2-DF4F-A482-196BBF90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Length Planning: Tower &amp; Bridge Run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773D8-7E16-7646-933E-8F9C55C06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3D152-4510-2049-8C8E-5D41D0384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595" y="1213711"/>
            <a:ext cx="4665075" cy="443057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923718-2C9D-EC45-8371-E8F75ACFF1C3}"/>
              </a:ext>
            </a:extLst>
          </p:cNvPr>
          <p:cNvCxnSpPr>
            <a:cxnSpLocks/>
          </p:cNvCxnSpPr>
          <p:nvPr/>
        </p:nvCxnSpPr>
        <p:spPr>
          <a:xfrm>
            <a:off x="5094611" y="4184796"/>
            <a:ext cx="0" cy="750771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DA4247-5FE9-E84C-A53F-A2FF57C9968D}"/>
              </a:ext>
            </a:extLst>
          </p:cNvPr>
          <p:cNvSpPr txBox="1"/>
          <p:nvPr/>
        </p:nvSpPr>
        <p:spPr>
          <a:xfrm>
            <a:off x="4618199" y="437551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4.6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FF1873-125B-4A4C-ACDB-40711B598B37}"/>
              </a:ext>
            </a:extLst>
          </p:cNvPr>
          <p:cNvCxnSpPr>
            <a:cxnSpLocks/>
          </p:cNvCxnSpPr>
          <p:nvPr/>
        </p:nvCxnSpPr>
        <p:spPr>
          <a:xfrm>
            <a:off x="5094611" y="2436739"/>
            <a:ext cx="0" cy="1748057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1F0D31-C4A6-F24E-9B09-75AFFBA4E799}"/>
              </a:ext>
            </a:extLst>
          </p:cNvPr>
          <p:cNvSpPr txBox="1"/>
          <p:nvPr/>
        </p:nvSpPr>
        <p:spPr>
          <a:xfrm>
            <a:off x="4599274" y="321022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9.0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E9CDB8-12DE-664C-A965-911115C4992E}"/>
              </a:ext>
            </a:extLst>
          </p:cNvPr>
          <p:cNvCxnSpPr>
            <a:cxnSpLocks/>
          </p:cNvCxnSpPr>
          <p:nvPr/>
        </p:nvCxnSpPr>
        <p:spPr>
          <a:xfrm flipH="1">
            <a:off x="5757788" y="2061396"/>
            <a:ext cx="1661092" cy="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C301A2-4EF8-6749-84F5-C2D740619C42}"/>
              </a:ext>
            </a:extLst>
          </p:cNvPr>
          <p:cNvCxnSpPr>
            <a:cxnSpLocks/>
          </p:cNvCxnSpPr>
          <p:nvPr/>
        </p:nvCxnSpPr>
        <p:spPr>
          <a:xfrm>
            <a:off x="5094612" y="2265040"/>
            <a:ext cx="0" cy="171699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2D89FF-6E9B-9145-8DD5-A373D56F0889}"/>
              </a:ext>
            </a:extLst>
          </p:cNvPr>
          <p:cNvCxnSpPr>
            <a:cxnSpLocks/>
          </p:cNvCxnSpPr>
          <p:nvPr/>
        </p:nvCxnSpPr>
        <p:spPr>
          <a:xfrm>
            <a:off x="6984309" y="2980454"/>
            <a:ext cx="0" cy="599099"/>
          </a:xfrm>
          <a:prstGeom prst="line">
            <a:avLst/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D64EA04-422D-B446-9EF6-BE4CE10A92AB}"/>
              </a:ext>
            </a:extLst>
          </p:cNvPr>
          <p:cNvSpPr txBox="1"/>
          <p:nvPr/>
        </p:nvSpPr>
        <p:spPr>
          <a:xfrm>
            <a:off x="4618199" y="216622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0.9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2CFBA3-70A1-974F-B228-5F3CB8D92BB8}"/>
              </a:ext>
            </a:extLst>
          </p:cNvPr>
          <p:cNvSpPr txBox="1"/>
          <p:nvPr/>
        </p:nvSpPr>
        <p:spPr>
          <a:xfrm>
            <a:off x="6196104" y="174904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8.4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942E88-B930-0846-AE02-83DF6C2C3B34}"/>
              </a:ext>
            </a:extLst>
          </p:cNvPr>
          <p:cNvSpPr txBox="1"/>
          <p:nvPr/>
        </p:nvSpPr>
        <p:spPr>
          <a:xfrm>
            <a:off x="4618199" y="495827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[m]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08F165-004A-0941-85A9-E1B5DD58BB42}"/>
              </a:ext>
            </a:extLst>
          </p:cNvPr>
          <p:cNvSpPr txBox="1">
            <a:spLocks/>
          </p:cNvSpPr>
          <p:nvPr/>
        </p:nvSpPr>
        <p:spPr>
          <a:xfrm>
            <a:off x="1637721" y="1427622"/>
            <a:ext cx="2761320" cy="201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800"/>
              <a:t>slack loop = 2*4.6m</a:t>
            </a:r>
            <a:br>
              <a:rPr lang="en-US" sz="1800"/>
            </a:br>
            <a:endParaRPr lang="en-US" sz="1800"/>
          </a:p>
          <a:p>
            <a:r>
              <a:rPr lang="en-US" sz="1800"/>
              <a:t>tower elevation and bridge = 9 + 0.9 + 8.4m</a:t>
            </a:r>
          </a:p>
          <a:p>
            <a:endParaRPr lang="en-US" sz="1800"/>
          </a:p>
          <a:p>
            <a:r>
              <a:rPr lang="en-US" sz="1800" i="1" err="1"/>
              <a:t>xy</a:t>
            </a:r>
            <a:r>
              <a:rPr lang="en-US" sz="1800"/>
              <a:t> routing: 2.5m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66B9E1-B10D-9144-84B5-EA52E57E7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326" y="3900113"/>
            <a:ext cx="2508670" cy="195425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170F7C-923A-B24B-A725-6E666819142A}"/>
              </a:ext>
            </a:extLst>
          </p:cNvPr>
          <p:cNvCxnSpPr>
            <a:cxnSpLocks/>
          </p:cNvCxnSpPr>
          <p:nvPr/>
        </p:nvCxnSpPr>
        <p:spPr>
          <a:xfrm>
            <a:off x="1838920" y="4512941"/>
            <a:ext cx="0" cy="497231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A859383-7A75-EC4E-8511-BF265A72D515}"/>
              </a:ext>
            </a:extLst>
          </p:cNvPr>
          <p:cNvSpPr txBox="1"/>
          <p:nvPr/>
        </p:nvSpPr>
        <p:spPr>
          <a:xfrm>
            <a:off x="1362508" y="456018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2.5</a:t>
            </a:r>
          </a:p>
        </p:txBody>
      </p:sp>
    </p:spTree>
    <p:extLst>
      <p:ext uri="{BB962C8B-B14F-4D97-AF65-F5344CB8AC3E}">
        <p14:creationId xmlns:p14="http://schemas.microsoft.com/office/powerpoint/2010/main" val="148001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F344-BD33-AE4C-8190-45B49AA1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Length Planning: Server Room Routing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FA312-29F4-BD48-A752-969A07A7E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C3EDD-B654-3147-A394-2D8B6A80D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863" y="2241680"/>
            <a:ext cx="4973075" cy="31130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A5A66C-182C-1D48-A048-D9553F556B71}"/>
              </a:ext>
            </a:extLst>
          </p:cNvPr>
          <p:cNvSpPr txBox="1">
            <a:spLocks/>
          </p:cNvSpPr>
          <p:nvPr/>
        </p:nvSpPr>
        <p:spPr>
          <a:xfrm>
            <a:off x="1511220" y="1290494"/>
            <a:ext cx="3954151" cy="169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/>
              <a:t>Distance to patch panel [m]</a:t>
            </a:r>
          </a:p>
          <a:p>
            <a:pPr marL="342900" lvl="1" indent="0">
              <a:buFont typeface="Arial"/>
              <a:buNone/>
            </a:pPr>
            <a:r>
              <a:rPr lang="en-US" sz="2000" i="1"/>
              <a:t>x </a:t>
            </a:r>
            <a:r>
              <a:rPr lang="en-US" sz="2000"/>
              <a:t>≤ 7.7</a:t>
            </a:r>
          </a:p>
          <a:p>
            <a:pPr marL="342900" lvl="1" indent="0">
              <a:buFont typeface="Arial"/>
              <a:buNone/>
            </a:pPr>
            <a:r>
              <a:rPr lang="en-US" sz="2000" i="1"/>
              <a:t>y </a:t>
            </a:r>
            <a:r>
              <a:rPr lang="en-US" sz="2000"/>
              <a:t>≤ 1.1</a:t>
            </a:r>
          </a:p>
          <a:p>
            <a:pPr marL="342900" lvl="1" indent="0">
              <a:buNone/>
            </a:pPr>
            <a:r>
              <a:rPr lang="en-US" sz="2000" i="1"/>
              <a:t>z </a:t>
            </a:r>
            <a:r>
              <a:rPr lang="en-US" sz="2000"/>
              <a:t>≤ 2.5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33A359-3623-ED43-BD2E-708BE9BD985B}"/>
              </a:ext>
            </a:extLst>
          </p:cNvPr>
          <p:cNvCxnSpPr>
            <a:cxnSpLocks/>
          </p:cNvCxnSpPr>
          <p:nvPr/>
        </p:nvCxnSpPr>
        <p:spPr>
          <a:xfrm>
            <a:off x="8180216" y="4614118"/>
            <a:ext cx="2057400" cy="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F3433C4-BCD8-754B-98AB-9646493FD1E3}"/>
              </a:ext>
            </a:extLst>
          </p:cNvPr>
          <p:cNvSpPr txBox="1"/>
          <p:nvPr/>
        </p:nvSpPr>
        <p:spPr>
          <a:xfrm>
            <a:off x="9208916" y="4556753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7.7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7E8F24-7FE7-AB47-ADB1-925E8FDA4766}"/>
              </a:ext>
            </a:extLst>
          </p:cNvPr>
          <p:cNvCxnSpPr>
            <a:cxnSpLocks/>
          </p:cNvCxnSpPr>
          <p:nvPr/>
        </p:nvCxnSpPr>
        <p:spPr>
          <a:xfrm flipH="1" flipV="1">
            <a:off x="8179102" y="4314992"/>
            <a:ext cx="1114" cy="299126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07B536-C112-AF48-9654-BCA958C5DA0E}"/>
              </a:ext>
            </a:extLst>
          </p:cNvPr>
          <p:cNvSpPr txBox="1"/>
          <p:nvPr/>
        </p:nvSpPr>
        <p:spPr>
          <a:xfrm>
            <a:off x="7867445" y="4401302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1.1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5654E4-74BC-8D42-A1AD-7E0F6F146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150" y="3085193"/>
            <a:ext cx="3373502" cy="217048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37040D-332F-A04E-AA04-0B554EE8C781}"/>
              </a:ext>
            </a:extLst>
          </p:cNvPr>
          <p:cNvCxnSpPr>
            <a:cxnSpLocks/>
          </p:cNvCxnSpPr>
          <p:nvPr/>
        </p:nvCxnSpPr>
        <p:spPr>
          <a:xfrm flipV="1">
            <a:off x="4230248" y="3796056"/>
            <a:ext cx="0" cy="518936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A943B3-3EA9-9848-BA13-986B1F7217F7}"/>
              </a:ext>
            </a:extLst>
          </p:cNvPr>
          <p:cNvSpPr txBox="1"/>
          <p:nvPr/>
        </p:nvSpPr>
        <p:spPr>
          <a:xfrm>
            <a:off x="4206576" y="399768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2.5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FB79D-2732-47C6-BCDA-BB0A1302386D}"/>
              </a:ext>
            </a:extLst>
          </p:cNvPr>
          <p:cNvSpPr txBox="1"/>
          <p:nvPr/>
        </p:nvSpPr>
        <p:spPr>
          <a:xfrm>
            <a:off x="9232900" y="5492750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Cable shield connection</a:t>
            </a:r>
          </a:p>
          <a:p>
            <a:r>
              <a:rPr lang="en-US"/>
              <a:t>at ICL server room entry</a:t>
            </a:r>
          </a:p>
          <a:p>
            <a:r>
              <a:rPr lang="en-US"/>
              <a:t>(mid-span strip when installed)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32622C-6031-944A-ABEA-44258AEA046F}"/>
              </a:ext>
            </a:extLst>
          </p:cNvPr>
          <p:cNvCxnSpPr>
            <a:cxnSpLocks/>
          </p:cNvCxnSpPr>
          <p:nvPr/>
        </p:nvCxnSpPr>
        <p:spPr>
          <a:xfrm>
            <a:off x="9120146" y="4949398"/>
            <a:ext cx="1117470" cy="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737532-8204-364D-9A19-F9917766A7C3}"/>
              </a:ext>
            </a:extLst>
          </p:cNvPr>
          <p:cNvSpPr txBox="1"/>
          <p:nvPr/>
        </p:nvSpPr>
        <p:spPr>
          <a:xfrm>
            <a:off x="9232900" y="4927053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4.3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6E7AE94-16BD-1D49-A455-DE680A728A1C}"/>
              </a:ext>
            </a:extLst>
          </p:cNvPr>
          <p:cNvCxnSpPr>
            <a:cxnSpLocks/>
          </p:cNvCxnSpPr>
          <p:nvPr/>
        </p:nvCxnSpPr>
        <p:spPr>
          <a:xfrm>
            <a:off x="8179102" y="4949398"/>
            <a:ext cx="941044" cy="0"/>
          </a:xfrm>
          <a:prstGeom prst="line">
            <a:avLst/>
          </a:prstGeom>
          <a:ln w="254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608EE4-9C6A-8E4E-AE8B-46D9D0CA867E}"/>
              </a:ext>
            </a:extLst>
          </p:cNvPr>
          <p:cNvSpPr txBox="1"/>
          <p:nvPr/>
        </p:nvSpPr>
        <p:spPr>
          <a:xfrm>
            <a:off x="8466970" y="492705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3.4</a:t>
            </a:r>
          </a:p>
        </p:txBody>
      </p:sp>
    </p:spTree>
    <p:extLst>
      <p:ext uri="{BB962C8B-B14F-4D97-AF65-F5344CB8AC3E}">
        <p14:creationId xmlns:p14="http://schemas.microsoft.com/office/powerpoint/2010/main" val="2998655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BF14F-985C-CD4F-89CE-0C299ECA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Contingency: Trench Rerouting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8319D-2BC0-1B45-9601-9537DD2E5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B15544C-C7F6-C640-8134-77EF982C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36" y="1176283"/>
            <a:ext cx="8710878" cy="55509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7A47FB-FCEB-764A-9205-BBE5E3E3E022}"/>
              </a:ext>
            </a:extLst>
          </p:cNvPr>
          <p:cNvCxnSpPr/>
          <p:nvPr/>
        </p:nvCxnSpPr>
        <p:spPr>
          <a:xfrm>
            <a:off x="4866143" y="3721544"/>
            <a:ext cx="562707" cy="121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ED209D-1D4F-9340-95F8-653F1D55BB59}"/>
              </a:ext>
            </a:extLst>
          </p:cNvPr>
          <p:cNvCxnSpPr/>
          <p:nvPr/>
        </p:nvCxnSpPr>
        <p:spPr>
          <a:xfrm flipV="1">
            <a:off x="3126864" y="3429000"/>
            <a:ext cx="818484" cy="631448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B8AFE2-F948-B749-9D83-EA450C9FB9BF}"/>
              </a:ext>
            </a:extLst>
          </p:cNvPr>
          <p:cNvCxnSpPr>
            <a:cxnSpLocks/>
          </p:cNvCxnSpPr>
          <p:nvPr/>
        </p:nvCxnSpPr>
        <p:spPr>
          <a:xfrm>
            <a:off x="2717622" y="2954216"/>
            <a:ext cx="703385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0BD4486-C7C9-8C4C-9A4A-736CFC8ED6E2}"/>
              </a:ext>
            </a:extLst>
          </p:cNvPr>
          <p:cNvCxnSpPr>
            <a:cxnSpLocks/>
          </p:cNvCxnSpPr>
          <p:nvPr/>
        </p:nvCxnSpPr>
        <p:spPr>
          <a:xfrm flipH="1" flipV="1">
            <a:off x="2660074" y="2313553"/>
            <a:ext cx="57548" cy="640663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ECB194C-CED9-B043-90EE-05DBF75EEF7D}"/>
              </a:ext>
            </a:extLst>
          </p:cNvPr>
          <p:cNvCxnSpPr/>
          <p:nvPr/>
        </p:nvCxnSpPr>
        <p:spPr>
          <a:xfrm flipH="1" flipV="1">
            <a:off x="3126864" y="2698439"/>
            <a:ext cx="818484" cy="7305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2ACAF9C-8C8F-8048-AF3F-57EC1E63CB8F}"/>
              </a:ext>
            </a:extLst>
          </p:cNvPr>
          <p:cNvSpPr txBox="1"/>
          <p:nvPr/>
        </p:nvSpPr>
        <p:spPr>
          <a:xfrm>
            <a:off x="3217749" y="3270270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3B6F9D"/>
                </a:solidFill>
              </a:rPr>
              <a:t>+13m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8CD52F-0350-7B4E-9BCE-9F2EE7A29C69}"/>
              </a:ext>
            </a:extLst>
          </p:cNvPr>
          <p:cNvSpPr txBox="1"/>
          <p:nvPr/>
        </p:nvSpPr>
        <p:spPr>
          <a:xfrm>
            <a:off x="2151521" y="2503956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+7m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C46AC07-635D-2146-AEAA-0FAACEAF732F}"/>
              </a:ext>
            </a:extLst>
          </p:cNvPr>
          <p:cNvCxnSpPr/>
          <p:nvPr/>
        </p:nvCxnSpPr>
        <p:spPr>
          <a:xfrm flipH="1" flipV="1">
            <a:off x="3344274" y="2199676"/>
            <a:ext cx="601074" cy="122448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6FE074C-84F7-B542-BD45-03B4B4C1EE11}"/>
              </a:ext>
            </a:extLst>
          </p:cNvPr>
          <p:cNvCxnSpPr/>
          <p:nvPr/>
        </p:nvCxnSpPr>
        <p:spPr>
          <a:xfrm flipH="1">
            <a:off x="2660074" y="2199676"/>
            <a:ext cx="684200" cy="6394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7C2FF4F-B3F0-2046-86DB-B8E6968253F8}"/>
              </a:ext>
            </a:extLst>
          </p:cNvPr>
          <p:cNvSpPr txBox="1"/>
          <p:nvPr/>
        </p:nvSpPr>
        <p:spPr>
          <a:xfrm>
            <a:off x="3433697" y="2282957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+6m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F883C4E-B8C5-B645-9AE3-D978A87B42F8}"/>
              </a:ext>
            </a:extLst>
          </p:cNvPr>
          <p:cNvSpPr txBox="1"/>
          <p:nvPr/>
        </p:nvSpPr>
        <p:spPr>
          <a:xfrm>
            <a:off x="2492706" y="5527828"/>
            <a:ext cx="3449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+15m covers reasonable trench rerouting</a:t>
            </a:r>
          </a:p>
        </p:txBody>
      </p:sp>
    </p:spTree>
    <p:extLst>
      <p:ext uri="{BB962C8B-B14F-4D97-AF65-F5344CB8AC3E}">
        <p14:creationId xmlns:p14="http://schemas.microsoft.com/office/powerpoint/2010/main" val="1766746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565A9-484E-1341-96E4-F2C3A636F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Cable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4C7C2-5A5C-0044-94F0-DB81BA69F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6A83FD1-7CA8-A14A-8A62-E12D83763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443681"/>
              </p:ext>
            </p:extLst>
          </p:nvPr>
        </p:nvGraphicFramePr>
        <p:xfrm>
          <a:off x="1683893" y="1199850"/>
          <a:ext cx="8695133" cy="3993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4172">
                  <a:extLst>
                    <a:ext uri="{9D8B030D-6E8A-4147-A177-3AD203B41FA5}">
                      <a16:colId xmlns:a16="http://schemas.microsoft.com/office/drawing/2014/main" val="2731352516"/>
                    </a:ext>
                  </a:extLst>
                </a:gridCol>
                <a:gridCol w="2290961">
                  <a:extLst>
                    <a:ext uri="{9D8B030D-6E8A-4147-A177-3AD203B41FA5}">
                      <a16:colId xmlns:a16="http://schemas.microsoft.com/office/drawing/2014/main" val="3857797439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r>
                        <a:rPr lang="en-US"/>
                        <a:t>Segment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Length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89043"/>
                  </a:ext>
                </a:extLst>
              </a:tr>
              <a:tr h="351070">
                <a:tc>
                  <a:txBody>
                    <a:bodyPr/>
                    <a:lstStyle/>
                    <a:p>
                      <a:r>
                        <a:rPr lang="en-US"/>
                        <a:t>central SJB to cable tower center (XY)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62 / 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829866"/>
                  </a:ext>
                </a:extLst>
              </a:tr>
              <a:tr h="351070">
                <a:tc>
                  <a:txBody>
                    <a:bodyPr/>
                    <a:lstStyle/>
                    <a:p>
                      <a:r>
                        <a:rPr lang="en-US"/>
                        <a:t>central SJB to cable tower base (Z)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74614"/>
                  </a:ext>
                </a:extLst>
              </a:tr>
              <a:tr h="351070">
                <a:tc>
                  <a:txBody>
                    <a:bodyPr/>
                    <a:lstStyle/>
                    <a:p>
                      <a:r>
                        <a:rPr lang="en-US"/>
                        <a:t>cable tower slack loop (30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831224"/>
                  </a:ext>
                </a:extLst>
              </a:tr>
              <a:tr h="351070">
                <a:tc>
                  <a:txBody>
                    <a:bodyPr/>
                    <a:lstStyle/>
                    <a:p>
                      <a:r>
                        <a:rPr lang="en-US"/>
                        <a:t>cable tower rise + cable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600033"/>
                  </a:ext>
                </a:extLst>
              </a:tr>
              <a:tr h="351070">
                <a:tc>
                  <a:txBody>
                    <a:bodyPr/>
                    <a:lstStyle/>
                    <a:p>
                      <a:r>
                        <a:rPr lang="en-US"/>
                        <a:t>contingency: trench move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843372"/>
                  </a:ext>
                </a:extLst>
              </a:tr>
              <a:tr h="351070">
                <a:tc>
                  <a:txBody>
                    <a:bodyPr/>
                    <a:lstStyle/>
                    <a:p>
                      <a:r>
                        <a:rPr lang="en-US"/>
                        <a:t>contingency: tower / ICL rerouting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563964"/>
                  </a:ext>
                </a:extLst>
              </a:tr>
              <a:tr h="3510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quad length: ICL entry to patch panel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12</a:t>
                      </a:r>
                    </a:p>
                    <a:p>
                      <a:pPr lvl="0" algn="ctr">
                        <a:buNone/>
                      </a:pPr>
                      <a:r>
                        <a:rPr lang="en-US"/>
                        <a:t>(2.5 unsheathed)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49675"/>
                  </a:ext>
                </a:extLst>
              </a:tr>
              <a:tr h="3510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/>
                        <a:t>quad length: SJB entry to patch panel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/>
                        <a:t>3 (unsheathed)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757834"/>
                  </a:ext>
                </a:extLst>
              </a:tr>
              <a:tr h="3510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cable length (connector to connector, 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/>
                        <a:t>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8247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3F2C5A-2FD2-4B6E-8BD5-A38D346AF187}"/>
              </a:ext>
            </a:extLst>
          </p:cNvPr>
          <p:cNvSpPr txBox="1"/>
          <p:nvPr/>
        </p:nvSpPr>
        <p:spPr>
          <a:xfrm>
            <a:off x="3086100" y="5467350"/>
            <a:ext cx="60198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NB: by using longest trench route, we avoid issues with moving a string from one trench to the another (2+5 deployment scenario)</a:t>
            </a:r>
          </a:p>
        </p:txBody>
      </p:sp>
    </p:spTree>
    <p:extLst>
      <p:ext uri="{BB962C8B-B14F-4D97-AF65-F5344CB8AC3E}">
        <p14:creationId xmlns:p14="http://schemas.microsoft.com/office/powerpoint/2010/main" val="760179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A172F-D859-4389-AA34-86A4E662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CABLE DRAWING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33D87-5166-405C-A376-F5E032F6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7" descr="Diagram&#10;&#10;Description automatically generated">
            <a:extLst>
              <a:ext uri="{FF2B5EF4-FFF2-40B4-BE49-F238E27FC236}">
                <a16:creationId xmlns:a16="http://schemas.microsoft.com/office/drawing/2014/main" id="{8BC92110-A0FA-472B-AAE2-0AC74F2DD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4" y="1315236"/>
            <a:ext cx="7343079" cy="5269592"/>
          </a:xfrm>
          <a:prstGeom prst="rect">
            <a:avLst/>
          </a:prstGeom>
        </p:spPr>
      </p:pic>
      <p:pic>
        <p:nvPicPr>
          <p:cNvPr id="4" name="Picture 9" descr="Prototype photo&#10;">
            <a:extLst>
              <a:ext uri="{FF2B5EF4-FFF2-40B4-BE49-F238E27FC236}">
                <a16:creationId xmlns:a16="http://schemas.microsoft.com/office/drawing/2014/main" id="{2B5ED104-9D7C-4C33-BCFF-568C96797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230" y="1526511"/>
            <a:ext cx="3495907" cy="3458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C036DC-9407-43BC-BB40-90D4998D2615}"/>
              </a:ext>
            </a:extLst>
          </p:cNvPr>
          <p:cNvSpPr txBox="1"/>
          <p:nvPr/>
        </p:nvSpPr>
        <p:spPr>
          <a:xfrm>
            <a:off x="8023934" y="5286652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Prototype photo</a:t>
            </a:r>
          </a:p>
        </p:txBody>
      </p:sp>
    </p:spTree>
    <p:extLst>
      <p:ext uri="{BB962C8B-B14F-4D97-AF65-F5344CB8AC3E}">
        <p14:creationId xmlns:p14="http://schemas.microsoft.com/office/powerpoint/2010/main" val="3307136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01355F06-EFC8-1240-BB83-421530DFC731}" vid="{21C09E02-6AC7-CC46-9B64-949B1F33948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528E598AA1A84286996F3D759AAB77" ma:contentTypeVersion="10" ma:contentTypeDescription="Create a new document." ma:contentTypeScope="" ma:versionID="31ee75bda46174e67af8629cea92fd97">
  <xsd:schema xmlns:xsd="http://www.w3.org/2001/XMLSchema" xmlns:xs="http://www.w3.org/2001/XMLSchema" xmlns:p="http://schemas.microsoft.com/office/2006/metadata/properties" xmlns:ns2="b2957d10-2758-4fb0-96c9-ffe4c87a6ad4" xmlns:ns3="9081a385-c01c-48ac-a838-6ea2c6c9cf0a" targetNamespace="http://schemas.microsoft.com/office/2006/metadata/properties" ma:root="true" ma:fieldsID="de9e062c99e96d700108857875d77c9f" ns2:_="" ns3:_="">
    <xsd:import namespace="b2957d10-2758-4fb0-96c9-ffe4c87a6ad4"/>
    <xsd:import namespace="9081a385-c01c-48ac-a838-6ea2c6c9cf0a"/>
    <xsd:element name="properties">
      <xsd:complexType>
        <xsd:sequence>
          <xsd:element name="documentManagement">
            <xsd:complexType>
              <xsd:all>
                <xsd:element ref="ns2:_x004c_2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Scop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57d10-2758-4fb0-96c9-ffe4c87a6ad4" elementFormDefault="qualified">
    <xsd:import namespace="http://schemas.microsoft.com/office/2006/documentManagement/types"/>
    <xsd:import namespace="http://schemas.microsoft.com/office/infopath/2007/PartnerControls"/>
    <xsd:element name="_x004c_2" ma:index="2" nillable="true" ma:displayName="L2" ma:default="NONE" ma:description="WBS Number" ma:format="Dropdown" ma:internalName="_x004c_2">
      <xsd:simpleType>
        <xsd:restriction base="dms:Choice">
          <xsd:enumeration value="1.1 Project Mgmt."/>
          <xsd:enumeration value="1.2 Drill"/>
          <xsd:enumeration value="1.3 Sensors"/>
          <xsd:enumeration value="1.4 Comms, Power, Timing"/>
          <xsd:enumeration value="1.5 Calibration"/>
          <xsd:enumeration value="1.6 Integration"/>
          <xsd:enumeration value="NONE"/>
        </xsd:restriction>
      </xsd:simpleType>
    </xsd:element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Scope" ma:index="13" nillable="true" ma:displayName="Scope" ma:format="Dropdown" ma:internalName="Scope">
      <xsd:simpleType>
        <xsd:restriction base="dms:Choice">
          <xsd:enumeration value="M &amp; O"/>
          <xsd:enumeration value="Upgrade"/>
          <xsd:enumeration value="Gen2"/>
          <xsd:enumeration value="All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1a385-c01c-48ac-a838-6ea2c6c9cf0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081a385-c01c-48ac-a838-6ea2c6c9cf0a">
      <UserInfo>
        <DisplayName>PERRY W SANDSTROM</DisplayName>
        <AccountId>20</AccountId>
        <AccountType/>
      </UserInfo>
      <UserInfo>
        <DisplayName>MICHAEL A DUVERNOIS</DisplayName>
        <AccountId>16</AccountId>
        <AccountType/>
      </UserInfo>
    </SharedWithUsers>
    <_x004c_2 xmlns="b2957d10-2758-4fb0-96c9-ffe4c87a6ad4">1.4 CPT Distribution</_x004c_2>
    <Scope xmlns="b2957d10-2758-4fb0-96c9-ffe4c87a6a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A5BF90-E09D-4C68-9320-77F0288523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957d10-2758-4fb0-96c9-ffe4c87a6ad4"/>
    <ds:schemaRef ds:uri="9081a385-c01c-48ac-a838-6ea2c6c9cf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B14821-3BED-4826-B398-95CC5E5BCAAB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  <ds:schemaRef ds:uri="9081a385-c01c-48ac-a838-6ea2c6c9cf0a"/>
    <ds:schemaRef ds:uri="b2957d10-2758-4fb0-96c9-ffe4c87a6ad4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768D06A-AE5D-4DAA-B8ED-94ED485A9D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Macintosh PowerPoint</Application>
  <PresentationFormat>Widescreen</PresentationFormat>
  <Paragraphs>87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Verdana</vt:lpstr>
      <vt:lpstr>Office Theme</vt:lpstr>
      <vt:lpstr>1_Office Theme</vt:lpstr>
      <vt:lpstr>Surface Cable Assembly (SCA)</vt:lpstr>
      <vt:lpstr>Purpose</vt:lpstr>
      <vt:lpstr>Cable Entry</vt:lpstr>
      <vt:lpstr>Length Planning: Trench Routes</vt:lpstr>
      <vt:lpstr>Length Planning: Tower &amp; Bridge Run</vt:lpstr>
      <vt:lpstr>Length Planning: Server Room Routing</vt:lpstr>
      <vt:lpstr>Contingency: Trench Rerouting</vt:lpstr>
      <vt:lpstr>Surface Cable Length</vt:lpstr>
      <vt:lpstr>SURFACE CABLE DRAWING</vt:lpstr>
      <vt:lpstr>SJB patch panel / quad lengths</vt:lpstr>
      <vt:lpstr>ICL patch panel / quad lengths</vt:lpstr>
      <vt:lpstr>Datasheet</vt:lpstr>
      <vt:lpstr>PowerPoint Presentation</vt:lpstr>
      <vt:lpstr>Surface cable spools delivered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Subsystem Design Status Template</dc:title>
  <dc:creator>perry</dc:creator>
  <cp:lastModifiedBy>Delia Tosi</cp:lastModifiedBy>
  <cp:revision>202</cp:revision>
  <dcterms:modified xsi:type="dcterms:W3CDTF">2021-10-15T19:47:53Z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0x01010046528E598AA1A84286996F3D759AAB77</vt:lpwstr>
  </property>
  <property fmtid="{D5CDD505-2E9C-101B-9397-08002B2CF9AE}" pid="3" name="Doc Category">
    <vt:lpwstr>7;#Presentation|549e6398-5cbf-4e2d-bf18-b68d34edfb10</vt:lpwstr>
  </property>
  <property fmtid="{D5CDD505-2E9C-101B-9397-08002B2CF9AE}" pid="4" name="Subject Matter">
    <vt:lpwstr>9;#Design|62aa7763-d503-4dca-8469-e47fb3f3cdb5;#5;#Engineering|d95502e2-9e78-429e-893c-a9e95bfae53a;#11;#Requirements|2bd340fe-4aca-486c-882e-94b8e8efc9ff;#12;#Interface|da9e7b2d-588d-45c7-8dd4-34c212392646</vt:lpwstr>
  </property>
  <property fmtid="{D5CDD505-2E9C-101B-9397-08002B2CF9AE}" pid="5" name="AuthorIds_UIVersion_2048">
    <vt:lpwstr>20</vt:lpwstr>
  </property>
  <property fmtid="{D5CDD505-2E9C-101B-9397-08002B2CF9AE}" pid="6" name="AuthorIds_UIVersion_2560">
    <vt:lpwstr>20</vt:lpwstr>
  </property>
  <property fmtid="{D5CDD505-2E9C-101B-9397-08002B2CF9AE}" pid="7" name="AuthorIds_UIVersion_3072">
    <vt:lpwstr>20</vt:lpwstr>
  </property>
  <property fmtid="{D5CDD505-2E9C-101B-9397-08002B2CF9AE}" pid="8" name="AuthorIds_UIVersion_3584">
    <vt:lpwstr>20</vt:lpwstr>
  </property>
  <property fmtid="{D5CDD505-2E9C-101B-9397-08002B2CF9AE}" pid="9" name="AuthorIds_UIVersion_6656">
    <vt:lpwstr>20</vt:lpwstr>
  </property>
  <property fmtid="{D5CDD505-2E9C-101B-9397-08002B2CF9AE}" pid="10" name="AuthorIds_UIVersion_8704">
    <vt:lpwstr>20</vt:lpwstr>
  </property>
  <property fmtid="{D5CDD505-2E9C-101B-9397-08002B2CF9AE}" pid="11" name="ChangeControlRequired?">
    <vt:bool>false</vt:bool>
  </property>
  <property fmtid="{D5CDD505-2E9C-101B-9397-08002B2CF9AE}" pid="12" name="Config. Item Name">
    <vt:lpwstr>Main Cable Assembly</vt:lpwstr>
  </property>
  <property fmtid="{D5CDD505-2E9C-101B-9397-08002B2CF9AE}" pid="13" name="Status">
    <vt:lpwstr>1</vt:lpwstr>
  </property>
  <property fmtid="{D5CDD505-2E9C-101B-9397-08002B2CF9AE}" pid="14" name="ControlledDocument">
    <vt:bool>false</vt:bool>
  </property>
  <property fmtid="{D5CDD505-2E9C-101B-9397-08002B2CF9AE}" pid="15" name="Custodian">
    <vt:lpwstr>MSU Person</vt:lpwstr>
  </property>
  <property fmtid="{D5CDD505-2E9C-101B-9397-08002B2CF9AE}" pid="16" name="Category">
    <vt:lpwstr>DSN</vt:lpwstr>
  </property>
</Properties>
</file>