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1"/>
  </p:notesMasterIdLst>
  <p:sldIdLst>
    <p:sldId id="345" r:id="rId5"/>
    <p:sldId id="314" r:id="rId6"/>
    <p:sldId id="322" r:id="rId7"/>
    <p:sldId id="321" r:id="rId8"/>
    <p:sldId id="348" r:id="rId9"/>
    <p:sldId id="2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AF695C-770B-7547-B551-D86C2F0AFDAB}" v="2" dt="2021-10-15T19:32:09.778"/>
    <p1510:client id="{92C210D2-398F-F063-3C4E-6E4CCD52DBB5}" v="41" dt="2021-10-15T19:36:22.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110" d="100"/>
          <a:sy n="110" d="100"/>
        </p:scale>
        <p:origin x="5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ia Tosi" userId="e884e17a-c559-45d2-9382-b76508f9719d" providerId="ADAL" clId="{86AF695C-770B-7547-B551-D86C2F0AFDAB}"/>
    <pc:docChg chg="undo custSel addSld delSld modSld sldOrd delMainMaster">
      <pc:chgData name="Delia Tosi" userId="e884e17a-c559-45d2-9382-b76508f9719d" providerId="ADAL" clId="{86AF695C-770B-7547-B551-D86C2F0AFDAB}" dt="2021-10-15T19:42:15.530" v="229" actId="1076"/>
      <pc:docMkLst>
        <pc:docMk/>
      </pc:docMkLst>
      <pc:sldChg chg="addSp modSp mod ord">
        <pc:chgData name="Delia Tosi" userId="e884e17a-c559-45d2-9382-b76508f9719d" providerId="ADAL" clId="{86AF695C-770B-7547-B551-D86C2F0AFDAB}" dt="2021-10-15T19:39:50.847" v="179" actId="1076"/>
        <pc:sldMkLst>
          <pc:docMk/>
          <pc:sldMk cId="4157353683" sldId="257"/>
        </pc:sldMkLst>
        <pc:spChg chg="mod">
          <ac:chgData name="Delia Tosi" userId="e884e17a-c559-45d2-9382-b76508f9719d" providerId="ADAL" clId="{86AF695C-770B-7547-B551-D86C2F0AFDAB}" dt="2021-10-15T19:39:13.786" v="123" actId="27636"/>
          <ac:spMkLst>
            <pc:docMk/>
            <pc:sldMk cId="4157353683" sldId="257"/>
            <ac:spMk id="10" creationId="{2138BFAC-2AF2-4F47-B57F-2B89AFEEEA06}"/>
          </ac:spMkLst>
        </pc:spChg>
        <pc:spChg chg="add mod">
          <ac:chgData name="Delia Tosi" userId="e884e17a-c559-45d2-9382-b76508f9719d" providerId="ADAL" clId="{86AF695C-770B-7547-B551-D86C2F0AFDAB}" dt="2021-10-15T19:39:50.847" v="179" actId="1076"/>
          <ac:spMkLst>
            <pc:docMk/>
            <pc:sldMk cId="4157353683" sldId="257"/>
            <ac:spMk id="11" creationId="{DE8038EE-D210-DB46-8A8D-2F622B249991}"/>
          </ac:spMkLst>
        </pc:spChg>
      </pc:sldChg>
      <pc:sldChg chg="delSp modSp add mod ord">
        <pc:chgData name="Delia Tosi" userId="e884e17a-c559-45d2-9382-b76508f9719d" providerId="ADAL" clId="{86AF695C-770B-7547-B551-D86C2F0AFDAB}" dt="2021-10-15T19:32:50.139" v="31" actId="20577"/>
        <pc:sldMkLst>
          <pc:docMk/>
          <pc:sldMk cId="2827163408" sldId="314"/>
        </pc:sldMkLst>
        <pc:spChg chg="del">
          <ac:chgData name="Delia Tosi" userId="e884e17a-c559-45d2-9382-b76508f9719d" providerId="ADAL" clId="{86AF695C-770B-7547-B551-D86C2F0AFDAB}" dt="2021-10-15T19:32:45.789" v="28" actId="478"/>
          <ac:spMkLst>
            <pc:docMk/>
            <pc:sldMk cId="2827163408" sldId="314"/>
            <ac:spMk id="7" creationId="{00000000-0000-0000-0000-000000000000}"/>
          </ac:spMkLst>
        </pc:spChg>
        <pc:spChg chg="mod">
          <ac:chgData name="Delia Tosi" userId="e884e17a-c559-45d2-9382-b76508f9719d" providerId="ADAL" clId="{86AF695C-770B-7547-B551-D86C2F0AFDAB}" dt="2021-10-15T19:32:50.139" v="31" actId="20577"/>
          <ac:spMkLst>
            <pc:docMk/>
            <pc:sldMk cId="2827163408" sldId="314"/>
            <ac:spMk id="141" creationId="{00000000-0000-0000-0000-000000000000}"/>
          </ac:spMkLst>
        </pc:spChg>
      </pc:sldChg>
      <pc:sldChg chg="addSp delSp modSp add del mod ord">
        <pc:chgData name="Delia Tosi" userId="e884e17a-c559-45d2-9382-b76508f9719d" providerId="ADAL" clId="{86AF695C-770B-7547-B551-D86C2F0AFDAB}" dt="2021-10-15T19:37:39.474" v="63" actId="2696"/>
        <pc:sldMkLst>
          <pc:docMk/>
          <pc:sldMk cId="1423617000" sldId="315"/>
        </pc:sldMkLst>
        <pc:spChg chg="add del mod">
          <ac:chgData name="Delia Tosi" userId="e884e17a-c559-45d2-9382-b76508f9719d" providerId="ADAL" clId="{86AF695C-770B-7547-B551-D86C2F0AFDAB}" dt="2021-10-15T19:37:32.798" v="61" actId="21"/>
          <ac:spMkLst>
            <pc:docMk/>
            <pc:sldMk cId="1423617000" sldId="315"/>
            <ac:spMk id="5" creationId="{7A12F132-DE35-5844-88D2-E4F66BA0E76E}"/>
          </ac:spMkLst>
        </pc:spChg>
        <pc:spChg chg="del">
          <ac:chgData name="Delia Tosi" userId="e884e17a-c559-45d2-9382-b76508f9719d" providerId="ADAL" clId="{86AF695C-770B-7547-B551-D86C2F0AFDAB}" dt="2021-10-15T19:32:27.647" v="25" actId="478"/>
          <ac:spMkLst>
            <pc:docMk/>
            <pc:sldMk cId="1423617000" sldId="315"/>
            <ac:spMk id="7" creationId="{00000000-0000-0000-0000-000000000000}"/>
          </ac:spMkLst>
        </pc:spChg>
        <pc:spChg chg="mod">
          <ac:chgData name="Delia Tosi" userId="e884e17a-c559-45d2-9382-b76508f9719d" providerId="ADAL" clId="{86AF695C-770B-7547-B551-D86C2F0AFDAB}" dt="2021-10-15T19:32:24.459" v="24" actId="20577"/>
          <ac:spMkLst>
            <pc:docMk/>
            <pc:sldMk cId="1423617000" sldId="315"/>
            <ac:spMk id="141" creationId="{00000000-0000-0000-0000-000000000000}"/>
          </ac:spMkLst>
        </pc:spChg>
        <pc:picChg chg="del mod">
          <ac:chgData name="Delia Tosi" userId="e884e17a-c559-45d2-9382-b76508f9719d" providerId="ADAL" clId="{86AF695C-770B-7547-B551-D86C2F0AFDAB}" dt="2021-10-15T19:37:32.798" v="61" actId="21"/>
          <ac:picMkLst>
            <pc:docMk/>
            <pc:sldMk cId="1423617000" sldId="315"/>
            <ac:picMk id="4" creationId="{EBE54BB1-A868-40C3-A914-0CA9BBB883D1}"/>
          </ac:picMkLst>
        </pc:picChg>
      </pc:sldChg>
      <pc:sldChg chg="addSp delSp modSp add del mod modClrScheme chgLayout">
        <pc:chgData name="Delia Tosi" userId="e884e17a-c559-45d2-9382-b76508f9719d" providerId="ADAL" clId="{86AF695C-770B-7547-B551-D86C2F0AFDAB}" dt="2021-10-15T19:40:15.883" v="180" actId="2696"/>
        <pc:sldMkLst>
          <pc:docMk/>
          <pc:sldMk cId="315196671" sldId="320"/>
        </pc:sldMkLst>
        <pc:spChg chg="add del mod ord">
          <ac:chgData name="Delia Tosi" userId="e884e17a-c559-45d2-9382-b76508f9719d" providerId="ADAL" clId="{86AF695C-770B-7547-B551-D86C2F0AFDAB}" dt="2021-10-15T19:38:49.894" v="71" actId="700"/>
          <ac:spMkLst>
            <pc:docMk/>
            <pc:sldMk cId="315196671" sldId="320"/>
            <ac:spMk id="2" creationId="{47AAC0DC-EB35-9440-BD8C-34D18123ED66}"/>
          </ac:spMkLst>
        </pc:spChg>
        <pc:spChg chg="mod ord">
          <ac:chgData name="Delia Tosi" userId="e884e17a-c559-45d2-9382-b76508f9719d" providerId="ADAL" clId="{86AF695C-770B-7547-B551-D86C2F0AFDAB}" dt="2021-10-15T19:38:49.894" v="71" actId="700"/>
          <ac:spMkLst>
            <pc:docMk/>
            <pc:sldMk cId="315196671" sldId="320"/>
            <ac:spMk id="4" creationId="{80B878CD-9834-46EE-9CE7-A36478EE8F8B}"/>
          </ac:spMkLst>
        </pc:spChg>
        <pc:spChg chg="mod ord">
          <ac:chgData name="Delia Tosi" userId="e884e17a-c559-45d2-9382-b76508f9719d" providerId="ADAL" clId="{86AF695C-770B-7547-B551-D86C2F0AFDAB}" dt="2021-10-15T19:38:49.894" v="71" actId="700"/>
          <ac:spMkLst>
            <pc:docMk/>
            <pc:sldMk cId="315196671" sldId="320"/>
            <ac:spMk id="5" creationId="{AABF06BB-E733-41DF-AD62-B3A10EA9AE8C}"/>
          </ac:spMkLst>
        </pc:spChg>
        <pc:spChg chg="mod ord">
          <ac:chgData name="Delia Tosi" userId="e884e17a-c559-45d2-9382-b76508f9719d" providerId="ADAL" clId="{86AF695C-770B-7547-B551-D86C2F0AFDAB}" dt="2021-10-15T19:38:49.894" v="71" actId="700"/>
          <ac:spMkLst>
            <pc:docMk/>
            <pc:sldMk cId="315196671" sldId="320"/>
            <ac:spMk id="9" creationId="{5D495B0D-F4D0-4FF2-B2B5-D2FB2E909997}"/>
          </ac:spMkLst>
        </pc:spChg>
      </pc:sldChg>
      <pc:sldChg chg="addSp delSp modSp add del mod modClrScheme chgLayout">
        <pc:chgData name="Delia Tosi" userId="e884e17a-c559-45d2-9382-b76508f9719d" providerId="ADAL" clId="{86AF695C-770B-7547-B551-D86C2F0AFDAB}" dt="2021-10-15T19:38:49.894" v="71" actId="700"/>
        <pc:sldMkLst>
          <pc:docMk/>
          <pc:sldMk cId="2008173348" sldId="321"/>
        </pc:sldMkLst>
        <pc:spChg chg="add del mod ord">
          <ac:chgData name="Delia Tosi" userId="e884e17a-c559-45d2-9382-b76508f9719d" providerId="ADAL" clId="{86AF695C-770B-7547-B551-D86C2F0AFDAB}" dt="2021-10-15T19:38:49.894" v="71" actId="700"/>
          <ac:spMkLst>
            <pc:docMk/>
            <pc:sldMk cId="2008173348" sldId="321"/>
            <ac:spMk id="2" creationId="{EFD68517-A8E3-A849-9714-CF80AE8789BB}"/>
          </ac:spMkLst>
        </pc:spChg>
        <pc:spChg chg="mod ord">
          <ac:chgData name="Delia Tosi" userId="e884e17a-c559-45d2-9382-b76508f9719d" providerId="ADAL" clId="{86AF695C-770B-7547-B551-D86C2F0AFDAB}" dt="2021-10-15T19:38:49.894" v="71" actId="700"/>
          <ac:spMkLst>
            <pc:docMk/>
            <pc:sldMk cId="2008173348" sldId="321"/>
            <ac:spMk id="4" creationId="{80B878CD-9834-46EE-9CE7-A36478EE8F8B}"/>
          </ac:spMkLst>
        </pc:spChg>
        <pc:spChg chg="mod ord">
          <ac:chgData name="Delia Tosi" userId="e884e17a-c559-45d2-9382-b76508f9719d" providerId="ADAL" clId="{86AF695C-770B-7547-B551-D86C2F0AFDAB}" dt="2021-10-15T19:38:49.894" v="71" actId="700"/>
          <ac:spMkLst>
            <pc:docMk/>
            <pc:sldMk cId="2008173348" sldId="321"/>
            <ac:spMk id="5" creationId="{AABF06BB-E733-41DF-AD62-B3A10EA9AE8C}"/>
          </ac:spMkLst>
        </pc:spChg>
        <pc:spChg chg="mod ord">
          <ac:chgData name="Delia Tosi" userId="e884e17a-c559-45d2-9382-b76508f9719d" providerId="ADAL" clId="{86AF695C-770B-7547-B551-D86C2F0AFDAB}" dt="2021-10-15T19:38:49.894" v="71" actId="700"/>
          <ac:spMkLst>
            <pc:docMk/>
            <pc:sldMk cId="2008173348" sldId="321"/>
            <ac:spMk id="9" creationId="{5D495B0D-F4D0-4FF2-B2B5-D2FB2E909997}"/>
          </ac:spMkLst>
        </pc:spChg>
      </pc:sldChg>
      <pc:sldChg chg="addSp delSp modSp add del mod modClrScheme chgLayout">
        <pc:chgData name="Delia Tosi" userId="e884e17a-c559-45d2-9382-b76508f9719d" providerId="ADAL" clId="{86AF695C-770B-7547-B551-D86C2F0AFDAB}" dt="2021-10-15T19:38:49.894" v="71" actId="700"/>
        <pc:sldMkLst>
          <pc:docMk/>
          <pc:sldMk cId="1329713485" sldId="322"/>
        </pc:sldMkLst>
        <pc:spChg chg="add del mod ord">
          <ac:chgData name="Delia Tosi" userId="e884e17a-c559-45d2-9382-b76508f9719d" providerId="ADAL" clId="{86AF695C-770B-7547-B551-D86C2F0AFDAB}" dt="2021-10-15T19:38:49.894" v="71" actId="700"/>
          <ac:spMkLst>
            <pc:docMk/>
            <pc:sldMk cId="1329713485" sldId="322"/>
            <ac:spMk id="2" creationId="{0CE695B8-A9DD-5B4B-ABC5-843445CEC711}"/>
          </ac:spMkLst>
        </pc:spChg>
        <pc:spChg chg="mod ord">
          <ac:chgData name="Delia Tosi" userId="e884e17a-c559-45d2-9382-b76508f9719d" providerId="ADAL" clId="{86AF695C-770B-7547-B551-D86C2F0AFDAB}" dt="2021-10-15T19:38:49.894" v="71" actId="700"/>
          <ac:spMkLst>
            <pc:docMk/>
            <pc:sldMk cId="1329713485" sldId="322"/>
            <ac:spMk id="4" creationId="{80B878CD-9834-46EE-9CE7-A36478EE8F8B}"/>
          </ac:spMkLst>
        </pc:spChg>
        <pc:spChg chg="mod ord">
          <ac:chgData name="Delia Tosi" userId="e884e17a-c559-45d2-9382-b76508f9719d" providerId="ADAL" clId="{86AF695C-770B-7547-B551-D86C2F0AFDAB}" dt="2021-10-15T19:38:49.894" v="71" actId="700"/>
          <ac:spMkLst>
            <pc:docMk/>
            <pc:sldMk cId="1329713485" sldId="322"/>
            <ac:spMk id="5" creationId="{AABF06BB-E733-41DF-AD62-B3A10EA9AE8C}"/>
          </ac:spMkLst>
        </pc:spChg>
        <pc:spChg chg="mod ord">
          <ac:chgData name="Delia Tosi" userId="e884e17a-c559-45d2-9382-b76508f9719d" providerId="ADAL" clId="{86AF695C-770B-7547-B551-D86C2F0AFDAB}" dt="2021-10-15T19:38:49.894" v="71" actId="700"/>
          <ac:spMkLst>
            <pc:docMk/>
            <pc:sldMk cId="1329713485" sldId="322"/>
            <ac:spMk id="9" creationId="{5D495B0D-F4D0-4FF2-B2B5-D2FB2E909997}"/>
          </ac:spMkLst>
        </pc:spChg>
        <pc:graphicFrameChg chg="mod">
          <ac:chgData name="Delia Tosi" userId="e884e17a-c559-45d2-9382-b76508f9719d" providerId="ADAL" clId="{86AF695C-770B-7547-B551-D86C2F0AFDAB}" dt="2021-10-15T19:38:39.137" v="69"/>
          <ac:graphicFrameMkLst>
            <pc:docMk/>
            <pc:sldMk cId="1329713485" sldId="322"/>
            <ac:graphicFrameMk id="7" creationId="{0DE1C7A1-FD2D-49E0-A952-BBECE133AE69}"/>
          </ac:graphicFrameMkLst>
        </pc:graphicFrameChg>
      </pc:sldChg>
      <pc:sldChg chg="addSp modSp mod ord">
        <pc:chgData name="Delia Tosi" userId="e884e17a-c559-45d2-9382-b76508f9719d" providerId="ADAL" clId="{86AF695C-770B-7547-B551-D86C2F0AFDAB}" dt="2021-10-15T19:42:06.404" v="226" actId="21"/>
        <pc:sldMkLst>
          <pc:docMk/>
          <pc:sldMk cId="3739759900" sldId="345"/>
        </pc:sldMkLst>
        <pc:spChg chg="mod">
          <ac:chgData name="Delia Tosi" userId="e884e17a-c559-45d2-9382-b76508f9719d" providerId="ADAL" clId="{86AF695C-770B-7547-B551-D86C2F0AFDAB}" dt="2021-10-15T19:32:06.188" v="2" actId="21"/>
          <ac:spMkLst>
            <pc:docMk/>
            <pc:sldMk cId="3739759900" sldId="345"/>
            <ac:spMk id="8" creationId="{4DA96569-AD7F-D840-9AE4-A825D2E5AA86}"/>
          </ac:spMkLst>
        </pc:spChg>
        <pc:spChg chg="add mod">
          <ac:chgData name="Delia Tosi" userId="e884e17a-c559-45d2-9382-b76508f9719d" providerId="ADAL" clId="{86AF695C-770B-7547-B551-D86C2F0AFDAB}" dt="2021-10-15T19:42:06.404" v="226" actId="21"/>
          <ac:spMkLst>
            <pc:docMk/>
            <pc:sldMk cId="3739759900" sldId="345"/>
            <ac:spMk id="11" creationId="{3B87FA7A-7C8D-5C40-91DD-09C4244DD175}"/>
          </ac:spMkLst>
        </pc:spChg>
        <pc:picChg chg="add mod">
          <ac:chgData name="Delia Tosi" userId="e884e17a-c559-45d2-9382-b76508f9719d" providerId="ADAL" clId="{86AF695C-770B-7547-B551-D86C2F0AFDAB}" dt="2021-10-15T19:37:35.104" v="62"/>
          <ac:picMkLst>
            <pc:docMk/>
            <pc:sldMk cId="3739759900" sldId="345"/>
            <ac:picMk id="10" creationId="{711691C5-55FB-8749-B9AB-89780D69A0E1}"/>
          </ac:picMkLst>
        </pc:picChg>
      </pc:sldChg>
      <pc:sldChg chg="addSp delSp modSp mod">
        <pc:chgData name="Delia Tosi" userId="e884e17a-c559-45d2-9382-b76508f9719d" providerId="ADAL" clId="{86AF695C-770B-7547-B551-D86C2F0AFDAB}" dt="2021-10-15T19:42:15.530" v="229" actId="1076"/>
        <pc:sldMkLst>
          <pc:docMk/>
          <pc:sldMk cId="3897845133" sldId="348"/>
        </pc:sldMkLst>
        <pc:spChg chg="add mod">
          <ac:chgData name="Delia Tosi" userId="e884e17a-c559-45d2-9382-b76508f9719d" providerId="ADAL" clId="{86AF695C-770B-7547-B551-D86C2F0AFDAB}" dt="2021-10-15T19:37:21.286" v="59" actId="1076"/>
          <ac:spMkLst>
            <pc:docMk/>
            <pc:sldMk cId="3897845133" sldId="348"/>
            <ac:spMk id="2" creationId="{779CF16F-D472-D84E-970B-5366A753E7A7}"/>
          </ac:spMkLst>
        </pc:spChg>
        <pc:spChg chg="mod">
          <ac:chgData name="Delia Tosi" userId="e884e17a-c559-45d2-9382-b76508f9719d" providerId="ADAL" clId="{86AF695C-770B-7547-B551-D86C2F0AFDAB}" dt="2021-10-15T19:39:06.413" v="110" actId="20577"/>
          <ac:spMkLst>
            <pc:docMk/>
            <pc:sldMk cId="3897845133" sldId="348"/>
            <ac:spMk id="3" creationId="{67868089-27F7-4F9B-B920-F53451D2CF39}"/>
          </ac:spMkLst>
        </pc:spChg>
        <pc:spChg chg="add mod">
          <ac:chgData name="Delia Tosi" userId="e884e17a-c559-45d2-9382-b76508f9719d" providerId="ADAL" clId="{86AF695C-770B-7547-B551-D86C2F0AFDAB}" dt="2021-10-15T19:42:15.530" v="229" actId="1076"/>
          <ac:spMkLst>
            <pc:docMk/>
            <pc:sldMk cId="3897845133" sldId="348"/>
            <ac:spMk id="9" creationId="{8669052C-B532-7E49-877F-32B2D81AFC08}"/>
          </ac:spMkLst>
        </pc:spChg>
        <pc:picChg chg="mod">
          <ac:chgData name="Delia Tosi" userId="e884e17a-c559-45d2-9382-b76508f9719d" providerId="ADAL" clId="{86AF695C-770B-7547-B551-D86C2F0AFDAB}" dt="2021-10-15T19:37:12.173" v="40" actId="1076"/>
          <ac:picMkLst>
            <pc:docMk/>
            <pc:sldMk cId="3897845133" sldId="348"/>
            <ac:picMk id="7" creationId="{BB955797-77BA-4F44-A9DD-02F59586FBD1}"/>
          </ac:picMkLst>
        </pc:picChg>
        <pc:picChg chg="add del mod">
          <ac:chgData name="Delia Tosi" userId="e884e17a-c559-45d2-9382-b76508f9719d" providerId="ADAL" clId="{86AF695C-770B-7547-B551-D86C2F0AFDAB}" dt="2021-10-15T19:36:58.157" v="35" actId="478"/>
          <ac:picMkLst>
            <pc:docMk/>
            <pc:sldMk cId="3897845133" sldId="348"/>
            <ac:picMk id="8" creationId="{228F0D17-A95B-734F-A990-41B211ED1E1F}"/>
          </ac:picMkLst>
        </pc:picChg>
        <pc:picChg chg="add mod">
          <ac:chgData name="Delia Tosi" userId="e884e17a-c559-45d2-9382-b76508f9719d" providerId="ADAL" clId="{86AF695C-770B-7547-B551-D86C2F0AFDAB}" dt="2021-10-15T19:37:13.577" v="41" actId="1076"/>
          <ac:picMkLst>
            <pc:docMk/>
            <pc:sldMk cId="3897845133" sldId="348"/>
            <ac:picMk id="1026" creationId="{02B747F3-35DE-6541-8B0A-97E0D6A6B5B5}"/>
          </ac:picMkLst>
        </pc:picChg>
      </pc:sldChg>
      <pc:sldChg chg="del">
        <pc:chgData name="Delia Tosi" userId="e884e17a-c559-45d2-9382-b76508f9719d" providerId="ADAL" clId="{86AF695C-770B-7547-B551-D86C2F0AFDAB}" dt="2021-10-15T19:37:44.661" v="65" actId="2696"/>
        <pc:sldMkLst>
          <pc:docMk/>
          <pc:sldMk cId="1619140346" sldId="349"/>
        </pc:sldMkLst>
      </pc:sldChg>
      <pc:sldChg chg="del">
        <pc:chgData name="Delia Tosi" userId="e884e17a-c559-45d2-9382-b76508f9719d" providerId="ADAL" clId="{86AF695C-770B-7547-B551-D86C2F0AFDAB}" dt="2021-10-15T19:37:42.522" v="64" actId="2696"/>
        <pc:sldMkLst>
          <pc:docMk/>
          <pc:sldMk cId="1616169478" sldId="350"/>
        </pc:sldMkLst>
      </pc:sldChg>
      <pc:sldMasterChg chg="del delSldLayout">
        <pc:chgData name="Delia Tosi" userId="e884e17a-c559-45d2-9382-b76508f9719d" providerId="ADAL" clId="{86AF695C-770B-7547-B551-D86C2F0AFDAB}" dt="2021-10-15T19:37:44.661" v="65" actId="2696"/>
        <pc:sldMasterMkLst>
          <pc:docMk/>
          <pc:sldMasterMk cId="0" sldId="2147483660"/>
        </pc:sldMasterMkLst>
        <pc:sldLayoutChg chg="del">
          <pc:chgData name="Delia Tosi" userId="e884e17a-c559-45d2-9382-b76508f9719d" providerId="ADAL" clId="{86AF695C-770B-7547-B551-D86C2F0AFDAB}" dt="2021-10-15T19:37:44.661" v="65" actId="2696"/>
          <pc:sldLayoutMkLst>
            <pc:docMk/>
            <pc:sldMasterMk cId="0" sldId="2147483660"/>
            <pc:sldLayoutMk cId="0" sldId="2147483661"/>
          </pc:sldLayoutMkLst>
        </pc:sldLayoutChg>
        <pc:sldLayoutChg chg="del">
          <pc:chgData name="Delia Tosi" userId="e884e17a-c559-45d2-9382-b76508f9719d" providerId="ADAL" clId="{86AF695C-770B-7547-B551-D86C2F0AFDAB}" dt="2021-10-15T19:37:44.661" v="65" actId="2696"/>
          <pc:sldLayoutMkLst>
            <pc:docMk/>
            <pc:sldMasterMk cId="0" sldId="2147483660"/>
            <pc:sldLayoutMk cId="0" sldId="2147483662"/>
          </pc:sldLayoutMkLst>
        </pc:sldLayoutChg>
        <pc:sldLayoutChg chg="del">
          <pc:chgData name="Delia Tosi" userId="e884e17a-c559-45d2-9382-b76508f9719d" providerId="ADAL" clId="{86AF695C-770B-7547-B551-D86C2F0AFDAB}" dt="2021-10-15T19:37:44.661" v="65" actId="2696"/>
          <pc:sldLayoutMkLst>
            <pc:docMk/>
            <pc:sldMasterMk cId="0" sldId="2147483660"/>
            <pc:sldLayoutMk cId="0" sldId="2147483663"/>
          </pc:sldLayoutMkLst>
        </pc:sldLayoutChg>
        <pc:sldLayoutChg chg="del">
          <pc:chgData name="Delia Tosi" userId="e884e17a-c559-45d2-9382-b76508f9719d" providerId="ADAL" clId="{86AF695C-770B-7547-B551-D86C2F0AFDAB}" dt="2021-10-15T19:37:44.661" v="65" actId="2696"/>
          <pc:sldLayoutMkLst>
            <pc:docMk/>
            <pc:sldMasterMk cId="0" sldId="2147483660"/>
            <pc:sldLayoutMk cId="0" sldId="2147483664"/>
          </pc:sldLayoutMkLst>
        </pc:sldLayoutChg>
        <pc:sldLayoutChg chg="del">
          <pc:chgData name="Delia Tosi" userId="e884e17a-c559-45d2-9382-b76508f9719d" providerId="ADAL" clId="{86AF695C-770B-7547-B551-D86C2F0AFDAB}" dt="2021-10-15T19:37:44.661" v="65" actId="2696"/>
          <pc:sldLayoutMkLst>
            <pc:docMk/>
            <pc:sldMasterMk cId="0" sldId="2147483660"/>
            <pc:sldLayoutMk cId="0" sldId="2147483665"/>
          </pc:sldLayoutMkLst>
        </pc:sldLayoutChg>
        <pc:sldLayoutChg chg="del">
          <pc:chgData name="Delia Tosi" userId="e884e17a-c559-45d2-9382-b76508f9719d" providerId="ADAL" clId="{86AF695C-770B-7547-B551-D86C2F0AFDAB}" dt="2021-10-15T19:37:44.661" v="65" actId="2696"/>
          <pc:sldLayoutMkLst>
            <pc:docMk/>
            <pc:sldMasterMk cId="0" sldId="2147483660"/>
            <pc:sldLayoutMk cId="0" sldId="2147483666"/>
          </pc:sldLayoutMkLst>
        </pc:sldLayoutChg>
        <pc:sldLayoutChg chg="del">
          <pc:chgData name="Delia Tosi" userId="e884e17a-c559-45d2-9382-b76508f9719d" providerId="ADAL" clId="{86AF695C-770B-7547-B551-D86C2F0AFDAB}" dt="2021-10-15T19:37:44.661" v="65" actId="2696"/>
          <pc:sldLayoutMkLst>
            <pc:docMk/>
            <pc:sldMasterMk cId="0" sldId="2147483660"/>
            <pc:sldLayoutMk cId="0" sldId="2147483667"/>
          </pc:sldLayoutMkLst>
        </pc:sldLayoutChg>
        <pc:sldLayoutChg chg="del">
          <pc:chgData name="Delia Tosi" userId="e884e17a-c559-45d2-9382-b76508f9719d" providerId="ADAL" clId="{86AF695C-770B-7547-B551-D86C2F0AFDAB}" dt="2021-10-15T19:37:44.661" v="65" actId="2696"/>
          <pc:sldLayoutMkLst>
            <pc:docMk/>
            <pc:sldMasterMk cId="0" sldId="2147483660"/>
            <pc:sldLayoutMk cId="0" sldId="2147483668"/>
          </pc:sldLayoutMkLst>
        </pc:sldLayoutChg>
        <pc:sldLayoutChg chg="del">
          <pc:chgData name="Delia Tosi" userId="e884e17a-c559-45d2-9382-b76508f9719d" providerId="ADAL" clId="{86AF695C-770B-7547-B551-D86C2F0AFDAB}" dt="2021-10-15T19:37:44.661" v="65" actId="2696"/>
          <pc:sldLayoutMkLst>
            <pc:docMk/>
            <pc:sldMasterMk cId="0" sldId="2147483660"/>
            <pc:sldLayoutMk cId="0" sldId="2147483669"/>
          </pc:sldLayoutMkLst>
        </pc:sldLayoutChg>
        <pc:sldLayoutChg chg="del">
          <pc:chgData name="Delia Tosi" userId="e884e17a-c559-45d2-9382-b76508f9719d" providerId="ADAL" clId="{86AF695C-770B-7547-B551-D86C2F0AFDAB}" dt="2021-10-15T19:37:44.661" v="65" actId="2696"/>
          <pc:sldLayoutMkLst>
            <pc:docMk/>
            <pc:sldMasterMk cId="0" sldId="2147483660"/>
            <pc:sldLayoutMk cId="0" sldId="2147483670"/>
          </pc:sldLayoutMkLst>
        </pc:sldLayoutChg>
        <pc:sldLayoutChg chg="del">
          <pc:chgData name="Delia Tosi" userId="e884e17a-c559-45d2-9382-b76508f9719d" providerId="ADAL" clId="{86AF695C-770B-7547-B551-D86C2F0AFDAB}" dt="2021-10-15T19:37:44.661" v="65" actId="2696"/>
          <pc:sldLayoutMkLst>
            <pc:docMk/>
            <pc:sldMasterMk cId="0" sldId="2147483660"/>
            <pc:sldLayoutMk cId="0" sldId="2147483671"/>
          </pc:sldLayoutMkLst>
        </pc:sldLayoutChg>
      </pc:sldMasterChg>
      <pc:sldMasterChg chg="del delSldLayout">
        <pc:chgData name="Delia Tosi" userId="e884e17a-c559-45d2-9382-b76508f9719d" providerId="ADAL" clId="{86AF695C-770B-7547-B551-D86C2F0AFDAB}" dt="2021-10-15T19:38:46.097" v="70" actId="700"/>
        <pc:sldMasterMkLst>
          <pc:docMk/>
          <pc:sldMasterMk cId="628319681" sldId="2147483678"/>
        </pc:sldMasterMkLst>
        <pc:sldLayoutChg chg="del">
          <pc:chgData name="Delia Tosi" userId="e884e17a-c559-45d2-9382-b76508f9719d" providerId="ADAL" clId="{86AF695C-770B-7547-B551-D86C2F0AFDAB}" dt="2021-10-15T19:38:46.097" v="70" actId="700"/>
          <pc:sldLayoutMkLst>
            <pc:docMk/>
            <pc:sldMasterMk cId="628319681" sldId="2147483678"/>
            <pc:sldLayoutMk cId="3778530577" sldId="2147483679"/>
          </pc:sldLayoutMkLst>
        </pc:sldLayoutChg>
        <pc:sldLayoutChg chg="del">
          <pc:chgData name="Delia Tosi" userId="e884e17a-c559-45d2-9382-b76508f9719d" providerId="ADAL" clId="{86AF695C-770B-7547-B551-D86C2F0AFDAB}" dt="2021-10-15T19:38:46.097" v="70" actId="700"/>
          <pc:sldLayoutMkLst>
            <pc:docMk/>
            <pc:sldMasterMk cId="628319681" sldId="2147483678"/>
            <pc:sldLayoutMk cId="1111070848" sldId="2147483680"/>
          </pc:sldLayoutMkLst>
        </pc:sldLayoutChg>
        <pc:sldLayoutChg chg="del">
          <pc:chgData name="Delia Tosi" userId="e884e17a-c559-45d2-9382-b76508f9719d" providerId="ADAL" clId="{86AF695C-770B-7547-B551-D86C2F0AFDAB}" dt="2021-10-15T19:38:46.097" v="70" actId="700"/>
          <pc:sldLayoutMkLst>
            <pc:docMk/>
            <pc:sldMasterMk cId="628319681" sldId="2147483678"/>
            <pc:sldLayoutMk cId="3086130582" sldId="2147483681"/>
          </pc:sldLayoutMkLst>
        </pc:sldLayoutChg>
        <pc:sldLayoutChg chg="del">
          <pc:chgData name="Delia Tosi" userId="e884e17a-c559-45d2-9382-b76508f9719d" providerId="ADAL" clId="{86AF695C-770B-7547-B551-D86C2F0AFDAB}" dt="2021-10-15T19:38:46.097" v="70" actId="700"/>
          <pc:sldLayoutMkLst>
            <pc:docMk/>
            <pc:sldMasterMk cId="628319681" sldId="2147483678"/>
            <pc:sldLayoutMk cId="947640714" sldId="2147483682"/>
          </pc:sldLayoutMkLst>
        </pc:sldLayoutChg>
        <pc:sldLayoutChg chg="del">
          <pc:chgData name="Delia Tosi" userId="e884e17a-c559-45d2-9382-b76508f9719d" providerId="ADAL" clId="{86AF695C-770B-7547-B551-D86C2F0AFDAB}" dt="2021-10-15T19:38:46.097" v="70" actId="700"/>
          <pc:sldLayoutMkLst>
            <pc:docMk/>
            <pc:sldMasterMk cId="628319681" sldId="2147483678"/>
            <pc:sldLayoutMk cId="2443144574" sldId="2147483683"/>
          </pc:sldLayoutMkLst>
        </pc:sldLayoutChg>
        <pc:sldLayoutChg chg="del">
          <pc:chgData name="Delia Tosi" userId="e884e17a-c559-45d2-9382-b76508f9719d" providerId="ADAL" clId="{86AF695C-770B-7547-B551-D86C2F0AFDAB}" dt="2021-10-15T19:38:46.097" v="70" actId="700"/>
          <pc:sldLayoutMkLst>
            <pc:docMk/>
            <pc:sldMasterMk cId="628319681" sldId="2147483678"/>
            <pc:sldLayoutMk cId="2061937932" sldId="2147483684"/>
          </pc:sldLayoutMkLst>
        </pc:sldLayoutChg>
        <pc:sldLayoutChg chg="del">
          <pc:chgData name="Delia Tosi" userId="e884e17a-c559-45d2-9382-b76508f9719d" providerId="ADAL" clId="{86AF695C-770B-7547-B551-D86C2F0AFDAB}" dt="2021-10-15T19:38:46.097" v="70" actId="700"/>
          <pc:sldLayoutMkLst>
            <pc:docMk/>
            <pc:sldMasterMk cId="628319681" sldId="2147483678"/>
            <pc:sldLayoutMk cId="1556655022" sldId="2147483685"/>
          </pc:sldLayoutMkLst>
        </pc:sldLayoutChg>
        <pc:sldLayoutChg chg="del">
          <pc:chgData name="Delia Tosi" userId="e884e17a-c559-45d2-9382-b76508f9719d" providerId="ADAL" clId="{86AF695C-770B-7547-B551-D86C2F0AFDAB}" dt="2021-10-15T19:38:46.097" v="70" actId="700"/>
          <pc:sldLayoutMkLst>
            <pc:docMk/>
            <pc:sldMasterMk cId="628319681" sldId="2147483678"/>
            <pc:sldLayoutMk cId="213780534" sldId="2147483686"/>
          </pc:sldLayoutMkLst>
        </pc:sldLayoutChg>
        <pc:sldLayoutChg chg="del">
          <pc:chgData name="Delia Tosi" userId="e884e17a-c559-45d2-9382-b76508f9719d" providerId="ADAL" clId="{86AF695C-770B-7547-B551-D86C2F0AFDAB}" dt="2021-10-15T19:38:46.097" v="70" actId="700"/>
          <pc:sldLayoutMkLst>
            <pc:docMk/>
            <pc:sldMasterMk cId="628319681" sldId="2147483678"/>
            <pc:sldLayoutMk cId="3861053319" sldId="2147483687"/>
          </pc:sldLayoutMkLst>
        </pc:sldLayoutChg>
        <pc:sldLayoutChg chg="del">
          <pc:chgData name="Delia Tosi" userId="e884e17a-c559-45d2-9382-b76508f9719d" providerId="ADAL" clId="{86AF695C-770B-7547-B551-D86C2F0AFDAB}" dt="2021-10-15T19:38:46.097" v="70" actId="700"/>
          <pc:sldLayoutMkLst>
            <pc:docMk/>
            <pc:sldMasterMk cId="628319681" sldId="2147483678"/>
            <pc:sldLayoutMk cId="4144422522" sldId="2147483688"/>
          </pc:sldLayoutMkLst>
        </pc:sldLayoutChg>
        <pc:sldLayoutChg chg="del">
          <pc:chgData name="Delia Tosi" userId="e884e17a-c559-45d2-9382-b76508f9719d" providerId="ADAL" clId="{86AF695C-770B-7547-B551-D86C2F0AFDAB}" dt="2021-10-15T19:38:46.097" v="70" actId="700"/>
          <pc:sldLayoutMkLst>
            <pc:docMk/>
            <pc:sldMasterMk cId="628319681" sldId="2147483678"/>
            <pc:sldLayoutMk cId="569309348" sldId="2147483689"/>
          </pc:sldLayoutMkLst>
        </pc:sldLayoutChg>
      </pc:sldMasterChg>
    </pc:docChg>
  </pc:docChgLst>
  <pc:docChgLst>
    <pc:chgData name="Delia Tosi" userId="S::dtosi@wisc.edu::e884e17a-c559-45d2-9382-b76508f9719d" providerId="AD" clId="Web-{92C210D2-398F-F063-3C4E-6E4CCD52DBB5}"/>
    <pc:docChg chg="addSld delSld modSld sldOrd addMainMaster modMainMaster">
      <pc:chgData name="Delia Tosi" userId="S::dtosi@wisc.edu::e884e17a-c559-45d2-9382-b76508f9719d" providerId="AD" clId="Web-{92C210D2-398F-F063-3C4E-6E4CCD52DBB5}" dt="2021-10-15T19:36:21.261" v="38"/>
      <pc:docMkLst>
        <pc:docMk/>
      </pc:docMkLst>
      <pc:sldChg chg="addSp delSp modSp">
        <pc:chgData name="Delia Tosi" userId="S::dtosi@wisc.edu::e884e17a-c559-45d2-9382-b76508f9719d" providerId="AD" clId="Web-{92C210D2-398F-F063-3C4E-6E4CCD52DBB5}" dt="2021-10-15T19:35:25.167" v="34"/>
        <pc:sldMkLst>
          <pc:docMk/>
          <pc:sldMk cId="3739759900" sldId="345"/>
        </pc:sldMkLst>
        <pc:spChg chg="add del mod">
          <ac:chgData name="Delia Tosi" userId="S::dtosi@wisc.edu::e884e17a-c559-45d2-9382-b76508f9719d" providerId="AD" clId="Web-{92C210D2-398F-F063-3C4E-6E4CCD52DBB5}" dt="2021-10-15T19:35:23.807" v="33"/>
          <ac:spMkLst>
            <pc:docMk/>
            <pc:sldMk cId="3739759900" sldId="345"/>
            <ac:spMk id="3" creationId="{CAE6BD5A-94EA-435D-B9BB-09FDA139CAE8}"/>
          </ac:spMkLst>
        </pc:spChg>
        <pc:spChg chg="del">
          <ac:chgData name="Delia Tosi" userId="S::dtosi@wisc.edu::e884e17a-c559-45d2-9382-b76508f9719d" providerId="AD" clId="Web-{92C210D2-398F-F063-3C4E-6E4CCD52DBB5}" dt="2021-10-15T19:34:33.354" v="9"/>
          <ac:spMkLst>
            <pc:docMk/>
            <pc:sldMk cId="3739759900" sldId="345"/>
            <ac:spMk id="8" creationId="{4DA96569-AD7F-D840-9AE4-A825D2E5AA86}"/>
          </ac:spMkLst>
        </pc:spChg>
        <pc:picChg chg="del">
          <ac:chgData name="Delia Tosi" userId="S::dtosi@wisc.edu::e884e17a-c559-45d2-9382-b76508f9719d" providerId="AD" clId="Web-{92C210D2-398F-F063-3C4E-6E4CCD52DBB5}" dt="2021-10-15T19:35:25.167" v="34"/>
          <ac:picMkLst>
            <pc:docMk/>
            <pc:sldMk cId="3739759900" sldId="345"/>
            <ac:picMk id="9" creationId="{C58553AC-093B-6340-AE5D-664466B5A97A}"/>
          </ac:picMkLst>
        </pc:picChg>
      </pc:sldChg>
      <pc:sldChg chg="addSp modSp new del">
        <pc:chgData name="Delia Tosi" userId="S::dtosi@wisc.edu::e884e17a-c559-45d2-9382-b76508f9719d" providerId="AD" clId="Web-{92C210D2-398F-F063-3C4E-6E4CCD52DBB5}" dt="2021-10-15T19:35:37.917" v="35"/>
        <pc:sldMkLst>
          <pc:docMk/>
          <pc:sldMk cId="2096262243" sldId="346"/>
        </pc:sldMkLst>
        <pc:spChg chg="add mod">
          <ac:chgData name="Delia Tosi" userId="S::dtosi@wisc.edu::e884e17a-c559-45d2-9382-b76508f9719d" providerId="AD" clId="Web-{92C210D2-398F-F063-3C4E-6E4CCD52DBB5}" dt="2021-10-15T19:33:56.041" v="2"/>
          <ac:spMkLst>
            <pc:docMk/>
            <pc:sldMk cId="2096262243" sldId="346"/>
            <ac:spMk id="7" creationId="{AF1948F0-A376-4B1B-A18F-44AD582E8AD2}"/>
          </ac:spMkLst>
        </pc:spChg>
      </pc:sldChg>
      <pc:sldChg chg="addSp new del">
        <pc:chgData name="Delia Tosi" userId="S::dtosi@wisc.edu::e884e17a-c559-45d2-9382-b76508f9719d" providerId="AD" clId="Web-{92C210D2-398F-F063-3C4E-6E4CCD52DBB5}" dt="2021-10-15T19:35:48.152" v="37"/>
        <pc:sldMkLst>
          <pc:docMk/>
          <pc:sldMk cId="1756845298" sldId="347"/>
        </pc:sldMkLst>
        <pc:spChg chg="add">
          <ac:chgData name="Delia Tosi" userId="S::dtosi@wisc.edu::e884e17a-c559-45d2-9382-b76508f9719d" providerId="AD" clId="Web-{92C210D2-398F-F063-3C4E-6E4CCD52DBB5}" dt="2021-10-15T19:35:40.901" v="36"/>
          <ac:spMkLst>
            <pc:docMk/>
            <pc:sldMk cId="1756845298" sldId="347"/>
            <ac:spMk id="7" creationId="{CCB8F7BD-88D5-495E-A8EC-5F8015B4D9B8}"/>
          </ac:spMkLst>
        </pc:spChg>
      </pc:sldChg>
      <pc:sldChg chg="addSp delSp modSp new">
        <pc:chgData name="Delia Tosi" userId="S::dtosi@wisc.edu::e884e17a-c559-45d2-9382-b76508f9719d" providerId="AD" clId="Web-{92C210D2-398F-F063-3C4E-6E4CCD52DBB5}" dt="2021-10-15T19:36:21.261" v="38"/>
        <pc:sldMkLst>
          <pc:docMk/>
          <pc:sldMk cId="3897845133" sldId="348"/>
        </pc:sldMkLst>
        <pc:spChg chg="del">
          <ac:chgData name="Delia Tosi" userId="S::dtosi@wisc.edu::e884e17a-c559-45d2-9382-b76508f9719d" providerId="AD" clId="Web-{92C210D2-398F-F063-3C4E-6E4CCD52DBB5}" dt="2021-10-15T19:36:21.261" v="38"/>
          <ac:spMkLst>
            <pc:docMk/>
            <pc:sldMk cId="3897845133" sldId="348"/>
            <ac:spMk id="2" creationId="{C2763B28-52A7-4F67-A3F1-757C0A623384}"/>
          </ac:spMkLst>
        </pc:spChg>
        <pc:picChg chg="add mod ord">
          <ac:chgData name="Delia Tosi" userId="S::dtosi@wisc.edu::e884e17a-c559-45d2-9382-b76508f9719d" providerId="AD" clId="Web-{92C210D2-398F-F063-3C4E-6E4CCD52DBB5}" dt="2021-10-15T19:36:21.261" v="38"/>
          <ac:picMkLst>
            <pc:docMk/>
            <pc:sldMk cId="3897845133" sldId="348"/>
            <ac:picMk id="7" creationId="{BB955797-77BA-4F44-A9DD-02F59586FBD1}"/>
          </ac:picMkLst>
        </pc:picChg>
      </pc:sldChg>
      <pc:sldChg chg="delSp modSp add ord">
        <pc:chgData name="Delia Tosi" userId="S::dtosi@wisc.edu::e884e17a-c559-45d2-9382-b76508f9719d" providerId="AD" clId="Web-{92C210D2-398F-F063-3C4E-6E4CCD52DBB5}" dt="2021-10-15T19:35:17.526" v="32"/>
        <pc:sldMkLst>
          <pc:docMk/>
          <pc:sldMk cId="1619140346" sldId="349"/>
        </pc:sldMkLst>
        <pc:spChg chg="del">
          <ac:chgData name="Delia Tosi" userId="S::dtosi@wisc.edu::e884e17a-c559-45d2-9382-b76508f9719d" providerId="AD" clId="Web-{92C210D2-398F-F063-3C4E-6E4CCD52DBB5}" dt="2021-10-15T19:35:17.526" v="32"/>
          <ac:spMkLst>
            <pc:docMk/>
            <pc:sldMk cId="1619140346" sldId="349"/>
            <ac:spMk id="7" creationId="{00000000-0000-0000-0000-000000000000}"/>
          </ac:spMkLst>
        </pc:spChg>
        <pc:spChg chg="mod">
          <ac:chgData name="Delia Tosi" userId="S::dtosi@wisc.edu::e884e17a-c559-45d2-9382-b76508f9719d" providerId="AD" clId="Web-{92C210D2-398F-F063-3C4E-6E4CCD52DBB5}" dt="2021-10-15T19:35:16.135" v="31" actId="20577"/>
          <ac:spMkLst>
            <pc:docMk/>
            <pc:sldMk cId="1619140346" sldId="349"/>
            <ac:spMk id="141" creationId="{00000000-0000-0000-0000-000000000000}"/>
          </ac:spMkLst>
        </pc:spChg>
      </pc:sldChg>
      <pc:sldChg chg="addSp delSp modSp add ord">
        <pc:chgData name="Delia Tosi" userId="S::dtosi@wisc.edu::e884e17a-c559-45d2-9382-b76508f9719d" providerId="AD" clId="Web-{92C210D2-398F-F063-3C4E-6E4CCD52DBB5}" dt="2021-10-15T19:35:09.526" v="28" actId="14100"/>
        <pc:sldMkLst>
          <pc:docMk/>
          <pc:sldMk cId="1616169478" sldId="350"/>
        </pc:sldMkLst>
        <pc:spChg chg="del">
          <ac:chgData name="Delia Tosi" userId="S::dtosi@wisc.edu::e884e17a-c559-45d2-9382-b76508f9719d" providerId="AD" clId="Web-{92C210D2-398F-F063-3C4E-6E4CCD52DBB5}" dt="2021-10-15T19:34:41.260" v="12"/>
          <ac:spMkLst>
            <pc:docMk/>
            <pc:sldMk cId="1616169478" sldId="350"/>
            <ac:spMk id="7" creationId="{00000000-0000-0000-0000-000000000000}"/>
          </ac:spMkLst>
        </pc:spChg>
        <pc:spChg chg="add mod">
          <ac:chgData name="Delia Tosi" userId="S::dtosi@wisc.edu::e884e17a-c559-45d2-9382-b76508f9719d" providerId="AD" clId="Web-{92C210D2-398F-F063-3C4E-6E4CCD52DBB5}" dt="2021-10-15T19:35:09.526" v="28" actId="14100"/>
          <ac:spMkLst>
            <pc:docMk/>
            <pc:sldMk cId="1616169478" sldId="350"/>
            <ac:spMk id="8" creationId="{CCB8F7BD-88D5-495E-A8EC-5F8015B4D9B8}"/>
          </ac:spMkLst>
        </pc:spChg>
        <pc:spChg chg="mod">
          <ac:chgData name="Delia Tosi" userId="S::dtosi@wisc.edu::e884e17a-c559-45d2-9382-b76508f9719d" providerId="AD" clId="Web-{92C210D2-398F-F063-3C4E-6E4CCD52DBB5}" dt="2021-10-15T19:34:50.057" v="22" actId="20577"/>
          <ac:spMkLst>
            <pc:docMk/>
            <pc:sldMk cId="1616169478" sldId="350"/>
            <ac:spMk id="141" creationId="{00000000-0000-0000-0000-000000000000}"/>
          </ac:spMkLst>
        </pc:spChg>
        <pc:picChg chg="mod modCrop">
          <ac:chgData name="Delia Tosi" userId="S::dtosi@wisc.edu::e884e17a-c559-45d2-9382-b76508f9719d" providerId="AD" clId="Web-{92C210D2-398F-F063-3C4E-6E4CCD52DBB5}" dt="2021-10-15T19:35:04.729" v="27" actId="1076"/>
          <ac:picMkLst>
            <pc:docMk/>
            <pc:sldMk cId="1616169478" sldId="350"/>
            <ac:picMk id="4" creationId="{EBE54BB1-A868-40C3-A914-0CA9BBB883D1}"/>
          </ac:picMkLst>
        </pc:picChg>
      </pc:sldChg>
      <pc:sldMasterChg chg="add addSldLayout">
        <pc:chgData name="Delia Tosi" userId="S::dtosi@wisc.edu::e884e17a-c559-45d2-9382-b76508f9719d" providerId="AD" clId="Web-{92C210D2-398F-F063-3C4E-6E4CCD52DBB5}" dt="2021-10-15T19:34:19.713" v="5"/>
        <pc:sldMasterMkLst>
          <pc:docMk/>
          <pc:sldMasterMk cId="0" sldId="2147483660"/>
        </pc:sldMasterMkLst>
        <pc:sldLayoutChg chg="add">
          <pc:chgData name="Delia Tosi" userId="S::dtosi@wisc.edu::e884e17a-c559-45d2-9382-b76508f9719d" providerId="AD" clId="Web-{92C210D2-398F-F063-3C4E-6E4CCD52DBB5}" dt="2021-10-15T19:34:19.713" v="5"/>
          <pc:sldLayoutMkLst>
            <pc:docMk/>
            <pc:sldMasterMk cId="0" sldId="2147483660"/>
            <pc:sldLayoutMk cId="0" sldId="2147483661"/>
          </pc:sldLayoutMkLst>
        </pc:sldLayoutChg>
        <pc:sldLayoutChg chg="add">
          <pc:chgData name="Delia Tosi" userId="S::dtosi@wisc.edu::e884e17a-c559-45d2-9382-b76508f9719d" providerId="AD" clId="Web-{92C210D2-398F-F063-3C4E-6E4CCD52DBB5}" dt="2021-10-15T19:34:19.713" v="5"/>
          <pc:sldLayoutMkLst>
            <pc:docMk/>
            <pc:sldMasterMk cId="0" sldId="2147483660"/>
            <pc:sldLayoutMk cId="0" sldId="2147483662"/>
          </pc:sldLayoutMkLst>
        </pc:sldLayoutChg>
        <pc:sldLayoutChg chg="add">
          <pc:chgData name="Delia Tosi" userId="S::dtosi@wisc.edu::e884e17a-c559-45d2-9382-b76508f9719d" providerId="AD" clId="Web-{92C210D2-398F-F063-3C4E-6E4CCD52DBB5}" dt="2021-10-15T19:34:19.713" v="5"/>
          <pc:sldLayoutMkLst>
            <pc:docMk/>
            <pc:sldMasterMk cId="0" sldId="2147483660"/>
            <pc:sldLayoutMk cId="0" sldId="2147483663"/>
          </pc:sldLayoutMkLst>
        </pc:sldLayoutChg>
        <pc:sldLayoutChg chg="add">
          <pc:chgData name="Delia Tosi" userId="S::dtosi@wisc.edu::e884e17a-c559-45d2-9382-b76508f9719d" providerId="AD" clId="Web-{92C210D2-398F-F063-3C4E-6E4CCD52DBB5}" dt="2021-10-15T19:34:19.713" v="5"/>
          <pc:sldLayoutMkLst>
            <pc:docMk/>
            <pc:sldMasterMk cId="0" sldId="2147483660"/>
            <pc:sldLayoutMk cId="0" sldId="2147483664"/>
          </pc:sldLayoutMkLst>
        </pc:sldLayoutChg>
        <pc:sldLayoutChg chg="add">
          <pc:chgData name="Delia Tosi" userId="S::dtosi@wisc.edu::e884e17a-c559-45d2-9382-b76508f9719d" providerId="AD" clId="Web-{92C210D2-398F-F063-3C4E-6E4CCD52DBB5}" dt="2021-10-15T19:34:19.713" v="5"/>
          <pc:sldLayoutMkLst>
            <pc:docMk/>
            <pc:sldMasterMk cId="0" sldId="2147483660"/>
            <pc:sldLayoutMk cId="0" sldId="2147483665"/>
          </pc:sldLayoutMkLst>
        </pc:sldLayoutChg>
        <pc:sldLayoutChg chg="add">
          <pc:chgData name="Delia Tosi" userId="S::dtosi@wisc.edu::e884e17a-c559-45d2-9382-b76508f9719d" providerId="AD" clId="Web-{92C210D2-398F-F063-3C4E-6E4CCD52DBB5}" dt="2021-10-15T19:34:19.713" v="5"/>
          <pc:sldLayoutMkLst>
            <pc:docMk/>
            <pc:sldMasterMk cId="0" sldId="2147483660"/>
            <pc:sldLayoutMk cId="0" sldId="2147483666"/>
          </pc:sldLayoutMkLst>
        </pc:sldLayoutChg>
        <pc:sldLayoutChg chg="add">
          <pc:chgData name="Delia Tosi" userId="S::dtosi@wisc.edu::e884e17a-c559-45d2-9382-b76508f9719d" providerId="AD" clId="Web-{92C210D2-398F-F063-3C4E-6E4CCD52DBB5}" dt="2021-10-15T19:34:19.713" v="5"/>
          <pc:sldLayoutMkLst>
            <pc:docMk/>
            <pc:sldMasterMk cId="0" sldId="2147483660"/>
            <pc:sldLayoutMk cId="0" sldId="2147483667"/>
          </pc:sldLayoutMkLst>
        </pc:sldLayoutChg>
        <pc:sldLayoutChg chg="add">
          <pc:chgData name="Delia Tosi" userId="S::dtosi@wisc.edu::e884e17a-c559-45d2-9382-b76508f9719d" providerId="AD" clId="Web-{92C210D2-398F-F063-3C4E-6E4CCD52DBB5}" dt="2021-10-15T19:34:19.713" v="5"/>
          <pc:sldLayoutMkLst>
            <pc:docMk/>
            <pc:sldMasterMk cId="0" sldId="2147483660"/>
            <pc:sldLayoutMk cId="0" sldId="2147483668"/>
          </pc:sldLayoutMkLst>
        </pc:sldLayoutChg>
        <pc:sldLayoutChg chg="add">
          <pc:chgData name="Delia Tosi" userId="S::dtosi@wisc.edu::e884e17a-c559-45d2-9382-b76508f9719d" providerId="AD" clId="Web-{92C210D2-398F-F063-3C4E-6E4CCD52DBB5}" dt="2021-10-15T19:34:19.713" v="5"/>
          <pc:sldLayoutMkLst>
            <pc:docMk/>
            <pc:sldMasterMk cId="0" sldId="2147483660"/>
            <pc:sldLayoutMk cId="0" sldId="2147483669"/>
          </pc:sldLayoutMkLst>
        </pc:sldLayoutChg>
        <pc:sldLayoutChg chg="add">
          <pc:chgData name="Delia Tosi" userId="S::dtosi@wisc.edu::e884e17a-c559-45d2-9382-b76508f9719d" providerId="AD" clId="Web-{92C210D2-398F-F063-3C4E-6E4CCD52DBB5}" dt="2021-10-15T19:34:19.713" v="5"/>
          <pc:sldLayoutMkLst>
            <pc:docMk/>
            <pc:sldMasterMk cId="0" sldId="2147483660"/>
            <pc:sldLayoutMk cId="0" sldId="2147483670"/>
          </pc:sldLayoutMkLst>
        </pc:sldLayoutChg>
        <pc:sldLayoutChg chg="add">
          <pc:chgData name="Delia Tosi" userId="S::dtosi@wisc.edu::e884e17a-c559-45d2-9382-b76508f9719d" providerId="AD" clId="Web-{92C210D2-398F-F063-3C4E-6E4CCD52DBB5}" dt="2021-10-15T19:34:19.713" v="5"/>
          <pc:sldLayoutMkLst>
            <pc:docMk/>
            <pc:sldMasterMk cId="0" sldId="2147483660"/>
            <pc:sldLayoutMk cId="0" sldId="2147483671"/>
          </pc:sldLayoutMkLst>
        </pc:sldLayoutChg>
      </pc:sldMasterChg>
      <pc:sldMasterChg chg="replId modSldLayout">
        <pc:chgData name="Delia Tosi" userId="S::dtosi@wisc.edu::e884e17a-c559-45d2-9382-b76508f9719d" providerId="AD" clId="Web-{92C210D2-398F-F063-3C4E-6E4CCD52DBB5}" dt="2021-10-15T19:34:19.713" v="5"/>
        <pc:sldMasterMkLst>
          <pc:docMk/>
          <pc:sldMasterMk cId="919934647" sldId="2147483672"/>
        </pc:sldMasterMkLst>
        <pc:sldLayoutChg chg="replId">
          <pc:chgData name="Delia Tosi" userId="S::dtosi@wisc.edu::e884e17a-c559-45d2-9382-b76508f9719d" providerId="AD" clId="Web-{92C210D2-398F-F063-3C4E-6E4CCD52DBB5}" dt="2021-10-15T19:34:19.713" v="5"/>
          <pc:sldLayoutMkLst>
            <pc:docMk/>
            <pc:sldMasterMk cId="919934647" sldId="2147483672"/>
            <pc:sldLayoutMk cId="3229888704" sldId="2147483673"/>
          </pc:sldLayoutMkLst>
        </pc:sldLayoutChg>
        <pc:sldLayoutChg chg="replId">
          <pc:chgData name="Delia Tosi" userId="S::dtosi@wisc.edu::e884e17a-c559-45d2-9382-b76508f9719d" providerId="AD" clId="Web-{92C210D2-398F-F063-3C4E-6E4CCD52DBB5}" dt="2021-10-15T19:34:19.713" v="5"/>
          <pc:sldLayoutMkLst>
            <pc:docMk/>
            <pc:sldMasterMk cId="919934647" sldId="2147483672"/>
            <pc:sldLayoutMk cId="4187587189" sldId="2147483674"/>
          </pc:sldLayoutMkLst>
        </pc:sldLayoutChg>
        <pc:sldLayoutChg chg="replId">
          <pc:chgData name="Delia Tosi" userId="S::dtosi@wisc.edu::e884e17a-c559-45d2-9382-b76508f9719d" providerId="AD" clId="Web-{92C210D2-398F-F063-3C4E-6E4CCD52DBB5}" dt="2021-10-15T19:34:19.713" v="5"/>
          <pc:sldLayoutMkLst>
            <pc:docMk/>
            <pc:sldMasterMk cId="919934647" sldId="2147483672"/>
            <pc:sldLayoutMk cId="1510921906" sldId="2147483675"/>
          </pc:sldLayoutMkLst>
        </pc:sldLayoutChg>
        <pc:sldLayoutChg chg="replId">
          <pc:chgData name="Delia Tosi" userId="S::dtosi@wisc.edu::e884e17a-c559-45d2-9382-b76508f9719d" providerId="AD" clId="Web-{92C210D2-398F-F063-3C4E-6E4CCD52DBB5}" dt="2021-10-15T19:34:19.713" v="5"/>
          <pc:sldLayoutMkLst>
            <pc:docMk/>
            <pc:sldMasterMk cId="919934647" sldId="2147483672"/>
            <pc:sldLayoutMk cId="3574057388" sldId="2147483676"/>
          </pc:sldLayoutMkLst>
        </pc:sldLayoutChg>
        <pc:sldLayoutChg chg="replId">
          <pc:chgData name="Delia Tosi" userId="S::dtosi@wisc.edu::e884e17a-c559-45d2-9382-b76508f9719d" providerId="AD" clId="Web-{92C210D2-398F-F063-3C4E-6E4CCD52DBB5}" dt="2021-10-15T19:34:19.713" v="5"/>
          <pc:sldLayoutMkLst>
            <pc:docMk/>
            <pc:sldMasterMk cId="919934647" sldId="2147483672"/>
            <pc:sldLayoutMk cId="3226738933" sldId="21474836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31470-F8F4-D54A-8648-880BF5CA3C9B}" type="datetimeFigureOut">
              <a:rPr lang="en-US" smtClean="0"/>
              <a:t>10/15/21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A8312-2AA0-6C4A-82F3-55DA41A6AF6B}" type="slidenum">
              <a:rPr lang="en-US" smtClean="0"/>
              <a:t>‹#›</a:t>
            </a:fld>
            <a:endParaRPr lang="en-US"/>
          </a:p>
        </p:txBody>
      </p:sp>
    </p:spTree>
    <p:extLst>
      <p:ext uri="{BB962C8B-B14F-4D97-AF65-F5344CB8AC3E}">
        <p14:creationId xmlns:p14="http://schemas.microsoft.com/office/powerpoint/2010/main" val="1589597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486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B103C25-ECC1-5747-B603-09FECE8FA22B}"/>
              </a:ext>
            </a:extLst>
          </p:cNvPr>
          <p:cNvSpPr>
            <a:spLocks noGrp="1"/>
          </p:cNvSpPr>
          <p:nvPr>
            <p:ph sz="quarter" idx="10"/>
          </p:nvPr>
        </p:nvSpPr>
        <p:spPr>
          <a:xfrm>
            <a:off x="156000" y="792000"/>
            <a:ext cx="11880000" cy="5673068"/>
          </a:xfrm>
          <a:prstGeom prst="rect">
            <a:avLst/>
          </a:prstGeom>
        </p:spPr>
        <p:txBody>
          <a:bodyPr>
            <a:normAutofit/>
          </a:bodyPr>
          <a:lstStyle>
            <a:lvl1pPr marL="0" indent="0">
              <a:buNone/>
              <a:defRPr sz="2800">
                <a:latin typeface="+mn-lt"/>
                <a:cs typeface="Calibri" panose="020F0502020204030204" pitchFamily="34" charset="0"/>
              </a:defRPr>
            </a:lvl1pPr>
            <a:lvl2pPr>
              <a:defRPr sz="2200"/>
            </a:lvl2pPr>
            <a:lvl3pPr>
              <a:defRPr sz="2200"/>
            </a:lvl3pPr>
            <a:lvl4pPr>
              <a:defRPr sz="2200"/>
            </a:lvl4pPr>
            <a:lvl5pPr>
              <a:defRPr sz="2200"/>
            </a:lvl5pPr>
          </a:lstStyle>
          <a:p>
            <a:pPr lvl="0"/>
            <a:r>
              <a:rPr lang="en-US"/>
              <a:t>Click to edit Master text styles</a:t>
            </a:r>
          </a:p>
        </p:txBody>
      </p:sp>
      <p:sp>
        <p:nvSpPr>
          <p:cNvPr id="7" name="Title 6">
            <a:extLst>
              <a:ext uri="{FF2B5EF4-FFF2-40B4-BE49-F238E27FC236}">
                <a16:creationId xmlns:a16="http://schemas.microsoft.com/office/drawing/2014/main" id="{696D88D5-3587-524C-9170-CF14CAD6A83A}"/>
              </a:ext>
            </a:extLst>
          </p:cNvPr>
          <p:cNvSpPr>
            <a:spLocks noGrp="1"/>
          </p:cNvSpPr>
          <p:nvPr>
            <p:ph type="title"/>
          </p:nvPr>
        </p:nvSpPr>
        <p:spPr>
          <a:xfrm>
            <a:off x="0" y="0"/>
            <a:ext cx="9370800" cy="637200"/>
          </a:xfrm>
          <a:prstGeom prst="rect">
            <a:avLst/>
          </a:prstGeom>
        </p:spPr>
        <p:txBody>
          <a:bodyPr anchor="ctr" anchorCtr="0"/>
          <a:lstStyle/>
          <a:p>
            <a:r>
              <a:rPr lang="en-US"/>
              <a:t>Click to edit Master title style</a:t>
            </a:r>
            <a:endParaRPr lang="en-US" dirty="0"/>
          </a:p>
        </p:txBody>
      </p:sp>
      <p:sp>
        <p:nvSpPr>
          <p:cNvPr id="2" name="TextBox 1">
            <a:extLst>
              <a:ext uri="{FF2B5EF4-FFF2-40B4-BE49-F238E27FC236}">
                <a16:creationId xmlns:a16="http://schemas.microsoft.com/office/drawing/2014/main" id="{65335CE9-D26B-CC4F-A011-3F4AE701B0D8}"/>
              </a:ext>
            </a:extLst>
          </p:cNvPr>
          <p:cNvSpPr txBox="1"/>
          <p:nvPr userDrawn="1"/>
        </p:nvSpPr>
        <p:spPr>
          <a:xfrm>
            <a:off x="10295467" y="338667"/>
            <a:ext cx="184731" cy="369332"/>
          </a:xfrm>
          <a:prstGeom prst="rect">
            <a:avLst/>
          </a:prstGeom>
          <a:noFill/>
        </p:spPr>
        <p:txBody>
          <a:bodyPr wrap="none" rtlCol="0">
            <a:spAutoFit/>
          </a:bodyPr>
          <a:lstStyle/>
          <a:p>
            <a:endParaRPr lang="en-US" dirty="0"/>
          </a:p>
        </p:txBody>
      </p:sp>
      <p:sp>
        <p:nvSpPr>
          <p:cNvPr id="8" name="Date Placeholder 3">
            <a:extLst>
              <a:ext uri="{FF2B5EF4-FFF2-40B4-BE49-F238E27FC236}">
                <a16:creationId xmlns:a16="http://schemas.microsoft.com/office/drawing/2014/main" id="{176C40C1-FB90-934E-99EB-55B0788DA328}"/>
              </a:ext>
            </a:extLst>
          </p:cNvPr>
          <p:cNvSpPr>
            <a:spLocks noGrp="1"/>
          </p:cNvSpPr>
          <p:nvPr>
            <p:ph type="dt" sz="half" idx="2"/>
          </p:nvPr>
        </p:nvSpPr>
        <p:spPr>
          <a:xfrm>
            <a:off x="713232" y="64800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115FE-46DD-9A49-B105-E4BA395DB02A}" type="datetime1">
              <a:rPr lang="en-US" smtClean="0"/>
              <a:t>10/15/21</a:t>
            </a:fld>
            <a:endParaRPr lang="en-US" dirty="0"/>
          </a:p>
        </p:txBody>
      </p:sp>
      <p:sp>
        <p:nvSpPr>
          <p:cNvPr id="9" name="Footer Placeholder 4">
            <a:extLst>
              <a:ext uri="{FF2B5EF4-FFF2-40B4-BE49-F238E27FC236}">
                <a16:creationId xmlns:a16="http://schemas.microsoft.com/office/drawing/2014/main" id="{3A06D059-F54E-E846-A3A0-958061B601A1}"/>
              </a:ext>
            </a:extLst>
          </p:cNvPr>
          <p:cNvSpPr>
            <a:spLocks noGrp="1"/>
          </p:cNvSpPr>
          <p:nvPr>
            <p:ph type="ftr" sz="quarter" idx="3"/>
          </p:nvPr>
        </p:nvSpPr>
        <p:spPr>
          <a:xfrm>
            <a:off x="4111536" y="648000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MCA</a:t>
            </a:r>
            <a:endParaRPr lang="en-US" dirty="0"/>
          </a:p>
        </p:txBody>
      </p:sp>
      <p:sp>
        <p:nvSpPr>
          <p:cNvPr id="14" name="Slide Number Placeholder 5">
            <a:extLst>
              <a:ext uri="{FF2B5EF4-FFF2-40B4-BE49-F238E27FC236}">
                <a16:creationId xmlns:a16="http://schemas.microsoft.com/office/drawing/2014/main" id="{C960A02F-C654-5343-856B-C5C86E9DA0EA}"/>
              </a:ext>
            </a:extLst>
          </p:cNvPr>
          <p:cNvSpPr>
            <a:spLocks noGrp="1"/>
          </p:cNvSpPr>
          <p:nvPr>
            <p:ph type="sldNum" sz="quarter" idx="4"/>
          </p:nvPr>
        </p:nvSpPr>
        <p:spPr>
          <a:xfrm>
            <a:off x="8625840" y="64800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CD2C7-39AC-1C43-9EF3-AAF0DAA072E9}" type="slidenum">
              <a:rPr lang="en-US" smtClean="0"/>
              <a:t>‹#›</a:t>
            </a:fld>
            <a:endParaRPr lang="en-US"/>
          </a:p>
        </p:txBody>
      </p:sp>
    </p:spTree>
    <p:extLst>
      <p:ext uri="{BB962C8B-B14F-4D97-AF65-F5344CB8AC3E}">
        <p14:creationId xmlns:p14="http://schemas.microsoft.com/office/powerpoint/2010/main" val="322988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B103C25-ECC1-5747-B603-09FECE8FA22B}"/>
              </a:ext>
            </a:extLst>
          </p:cNvPr>
          <p:cNvSpPr>
            <a:spLocks noGrp="1"/>
          </p:cNvSpPr>
          <p:nvPr>
            <p:ph sz="quarter" idx="10"/>
          </p:nvPr>
        </p:nvSpPr>
        <p:spPr>
          <a:xfrm>
            <a:off x="156000" y="792000"/>
            <a:ext cx="11880000" cy="5673068"/>
          </a:xfrm>
          <a:prstGeom prst="rect">
            <a:avLst/>
          </a:prstGeom>
        </p:spPr>
        <p:txBody>
          <a:bodyPr>
            <a:normAutofit/>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a:extLst>
              <a:ext uri="{FF2B5EF4-FFF2-40B4-BE49-F238E27FC236}">
                <a16:creationId xmlns:a16="http://schemas.microsoft.com/office/drawing/2014/main" id="{65335CE9-D26B-CC4F-A011-3F4AE701B0D8}"/>
              </a:ext>
            </a:extLst>
          </p:cNvPr>
          <p:cNvSpPr txBox="1"/>
          <p:nvPr userDrawn="1"/>
        </p:nvSpPr>
        <p:spPr>
          <a:xfrm>
            <a:off x="10295467" y="338667"/>
            <a:ext cx="184731" cy="369332"/>
          </a:xfrm>
          <a:prstGeom prst="rect">
            <a:avLst/>
          </a:prstGeom>
          <a:noFill/>
        </p:spPr>
        <p:txBody>
          <a:bodyPr wrap="none" rtlCol="0">
            <a:spAutoFit/>
          </a:bodyPr>
          <a:lstStyle/>
          <a:p>
            <a:endParaRPr lang="en-US" dirty="0"/>
          </a:p>
        </p:txBody>
      </p:sp>
      <p:sp>
        <p:nvSpPr>
          <p:cNvPr id="14" name="Title 6">
            <a:extLst>
              <a:ext uri="{FF2B5EF4-FFF2-40B4-BE49-F238E27FC236}">
                <a16:creationId xmlns:a16="http://schemas.microsoft.com/office/drawing/2014/main" id="{CD6D0670-B9C2-DA47-831F-1F8D26CA0AE8}"/>
              </a:ext>
            </a:extLst>
          </p:cNvPr>
          <p:cNvSpPr>
            <a:spLocks noGrp="1"/>
          </p:cNvSpPr>
          <p:nvPr>
            <p:ph type="title"/>
          </p:nvPr>
        </p:nvSpPr>
        <p:spPr>
          <a:xfrm>
            <a:off x="0" y="0"/>
            <a:ext cx="9370800" cy="637200"/>
          </a:xfrm>
          <a:prstGeom prst="rect">
            <a:avLst/>
          </a:prstGeom>
        </p:spPr>
        <p:txBody>
          <a:bodyPr anchor="ctr" anchorCtr="0"/>
          <a:lstStyle/>
          <a:p>
            <a:r>
              <a:rPr lang="en-US"/>
              <a:t>Click to edit Master title style</a:t>
            </a:r>
            <a:endParaRPr lang="en-US" dirty="0"/>
          </a:p>
        </p:txBody>
      </p:sp>
      <p:sp>
        <p:nvSpPr>
          <p:cNvPr id="8" name="Date Placeholder 3">
            <a:extLst>
              <a:ext uri="{FF2B5EF4-FFF2-40B4-BE49-F238E27FC236}">
                <a16:creationId xmlns:a16="http://schemas.microsoft.com/office/drawing/2014/main" id="{43D55B99-8F06-6E49-B1F6-F9FEC562494F}"/>
              </a:ext>
            </a:extLst>
          </p:cNvPr>
          <p:cNvSpPr>
            <a:spLocks noGrp="1"/>
          </p:cNvSpPr>
          <p:nvPr>
            <p:ph type="dt" sz="half" idx="2"/>
          </p:nvPr>
        </p:nvSpPr>
        <p:spPr>
          <a:xfrm>
            <a:off x="713232" y="64800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6952B-D8AC-6B48-B292-87A07EB96619}" type="datetime1">
              <a:rPr lang="en-US" smtClean="0"/>
              <a:t>10/15/21</a:t>
            </a:fld>
            <a:endParaRPr lang="en-US" dirty="0"/>
          </a:p>
        </p:txBody>
      </p:sp>
      <p:sp>
        <p:nvSpPr>
          <p:cNvPr id="9" name="Footer Placeholder 4">
            <a:extLst>
              <a:ext uri="{FF2B5EF4-FFF2-40B4-BE49-F238E27FC236}">
                <a16:creationId xmlns:a16="http://schemas.microsoft.com/office/drawing/2014/main" id="{2B86FC37-0DA1-6846-B34B-7024B0AFE3E5}"/>
              </a:ext>
            </a:extLst>
          </p:cNvPr>
          <p:cNvSpPr>
            <a:spLocks noGrp="1"/>
          </p:cNvSpPr>
          <p:nvPr>
            <p:ph type="ftr" sz="quarter" idx="3"/>
          </p:nvPr>
        </p:nvSpPr>
        <p:spPr>
          <a:xfrm>
            <a:off x="4111536" y="648000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MCA</a:t>
            </a:r>
            <a:endParaRPr lang="en-US" dirty="0"/>
          </a:p>
        </p:txBody>
      </p:sp>
      <p:sp>
        <p:nvSpPr>
          <p:cNvPr id="15" name="Slide Number Placeholder 5">
            <a:extLst>
              <a:ext uri="{FF2B5EF4-FFF2-40B4-BE49-F238E27FC236}">
                <a16:creationId xmlns:a16="http://schemas.microsoft.com/office/drawing/2014/main" id="{0BF0593F-2D86-BA47-8B3F-45DD3CCDD9A0}"/>
              </a:ext>
            </a:extLst>
          </p:cNvPr>
          <p:cNvSpPr>
            <a:spLocks noGrp="1"/>
          </p:cNvSpPr>
          <p:nvPr>
            <p:ph type="sldNum" sz="quarter" idx="4"/>
          </p:nvPr>
        </p:nvSpPr>
        <p:spPr>
          <a:xfrm>
            <a:off x="8625840" y="64800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CD2C7-39AC-1C43-9EF3-AAF0DAA072E9}" type="slidenum">
              <a:rPr lang="en-US" smtClean="0"/>
              <a:t>‹#›</a:t>
            </a:fld>
            <a:endParaRPr lang="en-US"/>
          </a:p>
        </p:txBody>
      </p:sp>
    </p:spTree>
    <p:extLst>
      <p:ext uri="{BB962C8B-B14F-4D97-AF65-F5344CB8AC3E}">
        <p14:creationId xmlns:p14="http://schemas.microsoft.com/office/powerpoint/2010/main" val="4187587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10">
            <a:extLst>
              <a:ext uri="{FF2B5EF4-FFF2-40B4-BE49-F238E27FC236}">
                <a16:creationId xmlns:a16="http://schemas.microsoft.com/office/drawing/2014/main" id="{AAF418D2-0B7D-C244-AF26-1700FD834F66}"/>
              </a:ext>
            </a:extLst>
          </p:cNvPr>
          <p:cNvSpPr>
            <a:spLocks noGrp="1"/>
          </p:cNvSpPr>
          <p:nvPr>
            <p:ph sz="quarter" idx="13"/>
          </p:nvPr>
        </p:nvSpPr>
        <p:spPr>
          <a:xfrm>
            <a:off x="155150" y="1664209"/>
            <a:ext cx="11880000" cy="4815791"/>
          </a:xfrm>
          <a:prstGeom prst="rect">
            <a:avLst/>
          </a:prstGeom>
        </p:spPr>
        <p:txBody>
          <a:bodyPr ancho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a:extLst>
              <a:ext uri="{FF2B5EF4-FFF2-40B4-BE49-F238E27FC236}">
                <a16:creationId xmlns:a16="http://schemas.microsoft.com/office/drawing/2014/main" id="{2CA91EF3-211A-CC4F-BE93-2E8692685A83}"/>
              </a:ext>
            </a:extLst>
          </p:cNvPr>
          <p:cNvSpPr>
            <a:spLocks noGrp="1"/>
          </p:cNvSpPr>
          <p:nvPr>
            <p:ph type="body" sz="quarter" idx="15"/>
          </p:nvPr>
        </p:nvSpPr>
        <p:spPr>
          <a:xfrm>
            <a:off x="155150" y="792000"/>
            <a:ext cx="11880850" cy="719138"/>
          </a:xfrm>
          <a:prstGeom prst="rect">
            <a:avLst/>
          </a:prstGeom>
        </p:spPr>
        <p:txBody>
          <a:bodyPr>
            <a:norm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itle 6">
            <a:extLst>
              <a:ext uri="{FF2B5EF4-FFF2-40B4-BE49-F238E27FC236}">
                <a16:creationId xmlns:a16="http://schemas.microsoft.com/office/drawing/2014/main" id="{E75F47FB-A87B-C943-8EF7-B05BF0A9F07C}"/>
              </a:ext>
            </a:extLst>
          </p:cNvPr>
          <p:cNvSpPr>
            <a:spLocks noGrp="1"/>
          </p:cNvSpPr>
          <p:nvPr>
            <p:ph type="title"/>
          </p:nvPr>
        </p:nvSpPr>
        <p:spPr>
          <a:xfrm>
            <a:off x="0" y="0"/>
            <a:ext cx="9370800" cy="637200"/>
          </a:xfrm>
          <a:prstGeom prst="rect">
            <a:avLst/>
          </a:prstGeom>
        </p:spPr>
        <p:txBody>
          <a:bodyPr anchor="ctr" anchorCtr="0"/>
          <a:lstStyle/>
          <a:p>
            <a:r>
              <a:rPr lang="en-US"/>
              <a:t>Click to edit Master title style</a:t>
            </a:r>
            <a:endParaRPr lang="en-US" dirty="0"/>
          </a:p>
        </p:txBody>
      </p:sp>
      <p:sp>
        <p:nvSpPr>
          <p:cNvPr id="9" name="Date Placeholder 3">
            <a:extLst>
              <a:ext uri="{FF2B5EF4-FFF2-40B4-BE49-F238E27FC236}">
                <a16:creationId xmlns:a16="http://schemas.microsoft.com/office/drawing/2014/main" id="{9813ADE8-F675-C445-8D13-217A5E9057B7}"/>
              </a:ext>
            </a:extLst>
          </p:cNvPr>
          <p:cNvSpPr>
            <a:spLocks noGrp="1"/>
          </p:cNvSpPr>
          <p:nvPr>
            <p:ph type="dt" sz="half" idx="2"/>
          </p:nvPr>
        </p:nvSpPr>
        <p:spPr>
          <a:xfrm>
            <a:off x="713232" y="64800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9D9FE-56D8-3B42-B0C9-EE4168CDD532}" type="datetime1">
              <a:rPr lang="en-US" smtClean="0"/>
              <a:t>10/15/21</a:t>
            </a:fld>
            <a:endParaRPr lang="en-US" dirty="0"/>
          </a:p>
        </p:txBody>
      </p:sp>
      <p:sp>
        <p:nvSpPr>
          <p:cNvPr id="15" name="Footer Placeholder 4">
            <a:extLst>
              <a:ext uri="{FF2B5EF4-FFF2-40B4-BE49-F238E27FC236}">
                <a16:creationId xmlns:a16="http://schemas.microsoft.com/office/drawing/2014/main" id="{6DE3A9B5-EEBD-6B45-B312-B888ACE33445}"/>
              </a:ext>
            </a:extLst>
          </p:cNvPr>
          <p:cNvSpPr>
            <a:spLocks noGrp="1"/>
          </p:cNvSpPr>
          <p:nvPr>
            <p:ph type="ftr" sz="quarter" idx="3"/>
          </p:nvPr>
        </p:nvSpPr>
        <p:spPr>
          <a:xfrm>
            <a:off x="4111536" y="648000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MCA</a:t>
            </a:r>
            <a:endParaRPr lang="en-US" dirty="0"/>
          </a:p>
        </p:txBody>
      </p:sp>
      <p:sp>
        <p:nvSpPr>
          <p:cNvPr id="16" name="Slide Number Placeholder 5">
            <a:extLst>
              <a:ext uri="{FF2B5EF4-FFF2-40B4-BE49-F238E27FC236}">
                <a16:creationId xmlns:a16="http://schemas.microsoft.com/office/drawing/2014/main" id="{3F80B605-D8EF-EA48-AFBF-A0B939EABE0B}"/>
              </a:ext>
            </a:extLst>
          </p:cNvPr>
          <p:cNvSpPr>
            <a:spLocks noGrp="1"/>
          </p:cNvSpPr>
          <p:nvPr>
            <p:ph type="sldNum" sz="quarter" idx="4"/>
          </p:nvPr>
        </p:nvSpPr>
        <p:spPr>
          <a:xfrm>
            <a:off x="8625840" y="64800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CD2C7-39AC-1C43-9EF3-AAF0DAA072E9}" type="slidenum">
              <a:rPr lang="en-US" smtClean="0"/>
              <a:t>‹#›</a:t>
            </a:fld>
            <a:endParaRPr lang="en-US"/>
          </a:p>
        </p:txBody>
      </p:sp>
    </p:spTree>
    <p:extLst>
      <p:ext uri="{BB962C8B-B14F-4D97-AF65-F5344CB8AC3E}">
        <p14:creationId xmlns:p14="http://schemas.microsoft.com/office/powerpoint/2010/main" val="151092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02F4826F-F5B0-804C-917E-4E4884047957}"/>
              </a:ext>
            </a:extLst>
          </p:cNvPr>
          <p:cNvSpPr>
            <a:spLocks noGrp="1"/>
          </p:cNvSpPr>
          <p:nvPr>
            <p:ph type="title"/>
          </p:nvPr>
        </p:nvSpPr>
        <p:spPr>
          <a:xfrm>
            <a:off x="0" y="0"/>
            <a:ext cx="9370800" cy="637200"/>
          </a:xfrm>
          <a:prstGeom prst="rect">
            <a:avLst/>
          </a:prstGeom>
        </p:spPr>
        <p:txBody>
          <a:bodyPr anchor="ctr" anchorCtr="0"/>
          <a:lstStyle/>
          <a:p>
            <a:r>
              <a:rPr lang="en-US"/>
              <a:t>Click to edit Master title style</a:t>
            </a:r>
            <a:endParaRPr lang="en-US" dirty="0"/>
          </a:p>
        </p:txBody>
      </p:sp>
      <p:sp>
        <p:nvSpPr>
          <p:cNvPr id="6" name="Date Placeholder 3">
            <a:extLst>
              <a:ext uri="{FF2B5EF4-FFF2-40B4-BE49-F238E27FC236}">
                <a16:creationId xmlns:a16="http://schemas.microsoft.com/office/drawing/2014/main" id="{2FFA0130-26BE-2246-A59C-A3A6F6978D91}"/>
              </a:ext>
            </a:extLst>
          </p:cNvPr>
          <p:cNvSpPr>
            <a:spLocks noGrp="1"/>
          </p:cNvSpPr>
          <p:nvPr>
            <p:ph type="dt" sz="half" idx="2"/>
          </p:nvPr>
        </p:nvSpPr>
        <p:spPr>
          <a:xfrm>
            <a:off x="713232" y="64800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F4055-0657-6445-A203-FB7394EB18B3}" type="datetime1">
              <a:rPr lang="en-US" smtClean="0"/>
              <a:t>10/15/21</a:t>
            </a:fld>
            <a:endParaRPr lang="en-US" dirty="0"/>
          </a:p>
        </p:txBody>
      </p:sp>
      <p:sp>
        <p:nvSpPr>
          <p:cNvPr id="7" name="Footer Placeholder 4">
            <a:extLst>
              <a:ext uri="{FF2B5EF4-FFF2-40B4-BE49-F238E27FC236}">
                <a16:creationId xmlns:a16="http://schemas.microsoft.com/office/drawing/2014/main" id="{1CB63ECD-D68A-F54E-9F4A-C67463E128F5}"/>
              </a:ext>
            </a:extLst>
          </p:cNvPr>
          <p:cNvSpPr>
            <a:spLocks noGrp="1"/>
          </p:cNvSpPr>
          <p:nvPr>
            <p:ph type="ftr" sz="quarter" idx="3"/>
          </p:nvPr>
        </p:nvSpPr>
        <p:spPr>
          <a:xfrm>
            <a:off x="4111536" y="648000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MCA</a:t>
            </a:r>
            <a:endParaRPr lang="en-US" dirty="0"/>
          </a:p>
        </p:txBody>
      </p:sp>
      <p:sp>
        <p:nvSpPr>
          <p:cNvPr id="12" name="Slide Number Placeholder 5">
            <a:extLst>
              <a:ext uri="{FF2B5EF4-FFF2-40B4-BE49-F238E27FC236}">
                <a16:creationId xmlns:a16="http://schemas.microsoft.com/office/drawing/2014/main" id="{AEC5EB8D-57FD-D54A-9130-F6ACF323C171}"/>
              </a:ext>
            </a:extLst>
          </p:cNvPr>
          <p:cNvSpPr>
            <a:spLocks noGrp="1"/>
          </p:cNvSpPr>
          <p:nvPr>
            <p:ph type="sldNum" sz="quarter" idx="4"/>
          </p:nvPr>
        </p:nvSpPr>
        <p:spPr>
          <a:xfrm>
            <a:off x="8625840" y="64800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CD2C7-39AC-1C43-9EF3-AAF0DAA072E9}" type="slidenum">
              <a:rPr lang="en-US" smtClean="0"/>
              <a:t>‹#›</a:t>
            </a:fld>
            <a:endParaRPr lang="en-US"/>
          </a:p>
        </p:txBody>
      </p:sp>
    </p:spTree>
    <p:extLst>
      <p:ext uri="{BB962C8B-B14F-4D97-AF65-F5344CB8AC3E}">
        <p14:creationId xmlns:p14="http://schemas.microsoft.com/office/powerpoint/2010/main" val="357405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8E67-408B-4206-9D4E-B182CEBA9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A4AE8B-7564-48BB-8F8B-5B78CF8957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502FB-05A2-46FE-AF13-9346F3F7FDC1}"/>
              </a:ext>
            </a:extLst>
          </p:cNvPr>
          <p:cNvSpPr>
            <a:spLocks noGrp="1"/>
          </p:cNvSpPr>
          <p:nvPr>
            <p:ph type="dt" sz="half" idx="10"/>
          </p:nvPr>
        </p:nvSpPr>
        <p:spPr/>
        <p:txBody>
          <a:bodyPr/>
          <a:lstStyle/>
          <a:p>
            <a:fld id="{13BE2C7A-0A96-0247-B0A7-DD22573216C0}" type="datetime1">
              <a:rPr lang="en-US" smtClean="0"/>
              <a:t>10/15/21</a:t>
            </a:fld>
            <a:endParaRPr lang="en-US"/>
          </a:p>
        </p:txBody>
      </p:sp>
      <p:sp>
        <p:nvSpPr>
          <p:cNvPr id="5" name="Footer Placeholder 4">
            <a:extLst>
              <a:ext uri="{FF2B5EF4-FFF2-40B4-BE49-F238E27FC236}">
                <a16:creationId xmlns:a16="http://schemas.microsoft.com/office/drawing/2014/main" id="{E9BFAC6A-30E0-405D-8973-C6CBC0718D48}"/>
              </a:ext>
            </a:extLst>
          </p:cNvPr>
          <p:cNvSpPr>
            <a:spLocks noGrp="1"/>
          </p:cNvSpPr>
          <p:nvPr>
            <p:ph type="ftr" sz="quarter" idx="11"/>
          </p:nvPr>
        </p:nvSpPr>
        <p:spPr/>
        <p:txBody>
          <a:bodyPr/>
          <a:lstStyle/>
          <a:p>
            <a:r>
              <a:rPr lang="en-US"/>
              <a:t>MCA</a:t>
            </a:r>
          </a:p>
        </p:txBody>
      </p:sp>
      <p:sp>
        <p:nvSpPr>
          <p:cNvPr id="6" name="Slide Number Placeholder 5">
            <a:extLst>
              <a:ext uri="{FF2B5EF4-FFF2-40B4-BE49-F238E27FC236}">
                <a16:creationId xmlns:a16="http://schemas.microsoft.com/office/drawing/2014/main" id="{5AC664C5-13AF-49C0-B17F-1DADD1BCB8AB}"/>
              </a:ext>
            </a:extLst>
          </p:cNvPr>
          <p:cNvSpPr>
            <a:spLocks noGrp="1"/>
          </p:cNvSpPr>
          <p:nvPr>
            <p:ph type="sldNum" sz="quarter" idx="12"/>
          </p:nvPr>
        </p:nvSpPr>
        <p:spPr/>
        <p:txBody>
          <a:bodyPr/>
          <a:lstStyle/>
          <a:p>
            <a:fld id="{4A2DB5FB-FAD5-4BAC-9A76-EB84B9EA4340}" type="slidenum">
              <a:rPr lang="en-US" smtClean="0"/>
              <a:t>‹#›</a:t>
            </a:fld>
            <a:endParaRPr lang="en-US"/>
          </a:p>
        </p:txBody>
      </p:sp>
    </p:spTree>
    <p:extLst>
      <p:ext uri="{BB962C8B-B14F-4D97-AF65-F5344CB8AC3E}">
        <p14:creationId xmlns:p14="http://schemas.microsoft.com/office/powerpoint/2010/main" val="322673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986EBCB4-E88A-D74D-8C36-F13BDB2F6C13}"/>
              </a:ext>
            </a:extLst>
          </p:cNvPr>
          <p:cNvSpPr>
            <a:spLocks noGrp="1"/>
          </p:cNvSpPr>
          <p:nvPr>
            <p:ph type="dt" sz="half" idx="2"/>
          </p:nvPr>
        </p:nvSpPr>
        <p:spPr>
          <a:xfrm>
            <a:off x="713232" y="64800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F4F37-9880-D641-9926-D2EB0E96478E}" type="datetime1">
              <a:rPr lang="en-US" smtClean="0"/>
              <a:t>10/15/21</a:t>
            </a:fld>
            <a:endParaRPr lang="en-US" dirty="0"/>
          </a:p>
        </p:txBody>
      </p:sp>
      <p:sp>
        <p:nvSpPr>
          <p:cNvPr id="8" name="Footer Placeholder 4">
            <a:extLst>
              <a:ext uri="{FF2B5EF4-FFF2-40B4-BE49-F238E27FC236}">
                <a16:creationId xmlns:a16="http://schemas.microsoft.com/office/drawing/2014/main" id="{FCF12513-CD9A-EF41-B6CD-8F76D5BE269D}"/>
              </a:ext>
            </a:extLst>
          </p:cNvPr>
          <p:cNvSpPr>
            <a:spLocks noGrp="1"/>
          </p:cNvSpPr>
          <p:nvPr>
            <p:ph type="ftr" sz="quarter" idx="3"/>
          </p:nvPr>
        </p:nvSpPr>
        <p:spPr>
          <a:xfrm>
            <a:off x="4111536" y="648000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MCA</a:t>
            </a:r>
            <a:endParaRPr lang="en-US" dirty="0"/>
          </a:p>
        </p:txBody>
      </p:sp>
      <p:sp>
        <p:nvSpPr>
          <p:cNvPr id="10" name="Slide Number Placeholder 5">
            <a:extLst>
              <a:ext uri="{FF2B5EF4-FFF2-40B4-BE49-F238E27FC236}">
                <a16:creationId xmlns:a16="http://schemas.microsoft.com/office/drawing/2014/main" id="{A670E537-6522-4540-8F50-26DAB1271481}"/>
              </a:ext>
            </a:extLst>
          </p:cNvPr>
          <p:cNvSpPr>
            <a:spLocks noGrp="1"/>
          </p:cNvSpPr>
          <p:nvPr>
            <p:ph type="sldNum" sz="quarter" idx="4"/>
          </p:nvPr>
        </p:nvSpPr>
        <p:spPr>
          <a:xfrm>
            <a:off x="8625840" y="64800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CD2C7-39AC-1C43-9EF3-AAF0DAA072E9}" type="slidenum">
              <a:rPr lang="en-US" smtClean="0"/>
              <a:t>‹#›</a:t>
            </a:fld>
            <a:endParaRPr lang="en-US"/>
          </a:p>
        </p:txBody>
      </p:sp>
      <p:pic>
        <p:nvPicPr>
          <p:cNvPr id="11" name="Picture 10">
            <a:extLst>
              <a:ext uri="{FF2B5EF4-FFF2-40B4-BE49-F238E27FC236}">
                <a16:creationId xmlns:a16="http://schemas.microsoft.com/office/drawing/2014/main" id="{80D034B2-3391-3E48-9BE4-EA084FA4368D}"/>
              </a:ext>
            </a:extLst>
          </p:cNvPr>
          <p:cNvPicPr>
            <a:picLocks noChangeAspect="1"/>
          </p:cNvPicPr>
          <p:nvPr userDrawn="1"/>
        </p:nvPicPr>
        <p:blipFill>
          <a:blip r:embed="rId7"/>
          <a:stretch>
            <a:fillRect/>
          </a:stretch>
        </p:blipFill>
        <p:spPr>
          <a:xfrm>
            <a:off x="58618" y="6024685"/>
            <a:ext cx="691659" cy="691659"/>
          </a:xfrm>
          <a:prstGeom prst="rect">
            <a:avLst/>
          </a:prstGeom>
        </p:spPr>
      </p:pic>
      <p:pic>
        <p:nvPicPr>
          <p:cNvPr id="12" name="Picture 11">
            <a:extLst>
              <a:ext uri="{FF2B5EF4-FFF2-40B4-BE49-F238E27FC236}">
                <a16:creationId xmlns:a16="http://schemas.microsoft.com/office/drawing/2014/main" id="{5E96256A-0E92-F04E-BD3E-9F6E4A0A86FF}"/>
              </a:ext>
            </a:extLst>
          </p:cNvPr>
          <p:cNvPicPr>
            <a:picLocks noChangeAspect="1"/>
          </p:cNvPicPr>
          <p:nvPr userDrawn="1"/>
        </p:nvPicPr>
        <p:blipFill>
          <a:blip r:embed="rId8"/>
          <a:stretch>
            <a:fillRect/>
          </a:stretch>
        </p:blipFill>
        <p:spPr>
          <a:xfrm>
            <a:off x="11324490" y="5963407"/>
            <a:ext cx="808892" cy="814214"/>
          </a:xfrm>
          <a:prstGeom prst="rect">
            <a:avLst/>
          </a:prstGeom>
        </p:spPr>
      </p:pic>
      <p:sp>
        <p:nvSpPr>
          <p:cNvPr id="13" name="Title 1">
            <a:extLst>
              <a:ext uri="{FF2B5EF4-FFF2-40B4-BE49-F238E27FC236}">
                <a16:creationId xmlns:a16="http://schemas.microsoft.com/office/drawing/2014/main" id="{05182E04-75DA-D948-B0A9-0C126B74D833}"/>
              </a:ext>
            </a:extLst>
          </p:cNvPr>
          <p:cNvSpPr txBox="1">
            <a:spLocks/>
          </p:cNvSpPr>
          <p:nvPr userDrawn="1"/>
        </p:nvSpPr>
        <p:spPr>
          <a:xfrm>
            <a:off x="13999" y="0"/>
            <a:ext cx="12192000" cy="637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a:extLst>
              <a:ext uri="{FF2B5EF4-FFF2-40B4-BE49-F238E27FC236}">
                <a16:creationId xmlns:a16="http://schemas.microsoft.com/office/drawing/2014/main" id="{94348031-5125-294B-963C-7E7F9F5B6B5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761571" y="0"/>
            <a:ext cx="2240090" cy="600274"/>
          </a:xfrm>
          <a:prstGeom prst="rect">
            <a:avLst/>
          </a:prstGeom>
        </p:spPr>
      </p:pic>
    </p:spTree>
    <p:extLst>
      <p:ext uri="{BB962C8B-B14F-4D97-AF65-F5344CB8AC3E}">
        <p14:creationId xmlns:p14="http://schemas.microsoft.com/office/powerpoint/2010/main" val="919934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p:txStyles>
    <p:titleStyle>
      <a:lvl1pPr algn="l" defTabSz="914400" rtl="0" eaLnBrk="1" latinLnBrk="0" hangingPunct="1">
        <a:lnSpc>
          <a:spcPct val="90000"/>
        </a:lnSpc>
        <a:spcBef>
          <a:spcPct val="0"/>
        </a:spcBef>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DA96569-AD7F-D840-9AE4-A825D2E5AA86}"/>
              </a:ext>
            </a:extLst>
          </p:cNvPr>
          <p:cNvSpPr>
            <a:spLocks noGrp="1"/>
          </p:cNvSpPr>
          <p:nvPr>
            <p:ph sz="quarter" idx="10"/>
          </p:nvPr>
        </p:nvSpPr>
        <p:spPr/>
        <p:txBody>
          <a:bodyPr/>
          <a:lstStyle/>
          <a:p>
            <a:endParaRPr lang="en-US" dirty="0"/>
          </a:p>
        </p:txBody>
      </p:sp>
      <p:sp>
        <p:nvSpPr>
          <p:cNvPr id="7" name="Title 6">
            <a:extLst>
              <a:ext uri="{FF2B5EF4-FFF2-40B4-BE49-F238E27FC236}">
                <a16:creationId xmlns:a16="http://schemas.microsoft.com/office/drawing/2014/main" id="{18AC881F-DB2B-EF40-968C-722AEDC0B699}"/>
              </a:ext>
            </a:extLst>
          </p:cNvPr>
          <p:cNvSpPr>
            <a:spLocks noGrp="1"/>
          </p:cNvSpPr>
          <p:nvPr>
            <p:ph type="title"/>
          </p:nvPr>
        </p:nvSpPr>
        <p:spPr/>
        <p:txBody>
          <a:bodyPr/>
          <a:lstStyle/>
          <a:p>
            <a:r>
              <a:rPr lang="en-US" sz="2800" dirty="0"/>
              <a:t>IceCube Upgrade Main Cable Assembly (MCA)</a:t>
            </a:r>
          </a:p>
        </p:txBody>
      </p:sp>
      <p:sp>
        <p:nvSpPr>
          <p:cNvPr id="4" name="Date Placeholder 3">
            <a:extLst>
              <a:ext uri="{FF2B5EF4-FFF2-40B4-BE49-F238E27FC236}">
                <a16:creationId xmlns:a16="http://schemas.microsoft.com/office/drawing/2014/main" id="{E64078C4-1926-43CF-964E-9FBAF22F957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88B6E43-105E-AD4D-AD23-6DD1A7F8988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10/15/21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A585AFD-D40F-4975-B424-8DBBBAE1A2E1}"/>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MCA</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B3B5FB4-4EC4-4C02-93CA-F28C3BC8B11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CD2C7-39AC-1C43-9EF3-AAF0DAA072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4" descr="A close up of a logo&#10;&#10;Description automatically generated">
            <a:extLst>
              <a:ext uri="{FF2B5EF4-FFF2-40B4-BE49-F238E27FC236}">
                <a16:creationId xmlns:a16="http://schemas.microsoft.com/office/drawing/2014/main" id="{711691C5-55FB-8749-B9AB-89780D69A0E1}"/>
              </a:ext>
            </a:extLst>
          </p:cNvPr>
          <p:cNvPicPr>
            <a:picLocks noChangeAspect="1"/>
          </p:cNvPicPr>
          <p:nvPr/>
        </p:nvPicPr>
        <p:blipFill>
          <a:blip r:embed="rId2"/>
          <a:stretch>
            <a:fillRect/>
          </a:stretch>
        </p:blipFill>
        <p:spPr>
          <a:xfrm>
            <a:off x="0" y="940361"/>
            <a:ext cx="8847481" cy="4854238"/>
          </a:xfrm>
          <a:prstGeom prst="rect">
            <a:avLst/>
          </a:prstGeom>
        </p:spPr>
      </p:pic>
      <p:sp>
        <p:nvSpPr>
          <p:cNvPr id="11" name="Rectangle 10">
            <a:extLst>
              <a:ext uri="{FF2B5EF4-FFF2-40B4-BE49-F238E27FC236}">
                <a16:creationId xmlns:a16="http://schemas.microsoft.com/office/drawing/2014/main" id="{3B87FA7A-7C8D-5C40-91DD-09C4244DD175}"/>
              </a:ext>
            </a:extLst>
          </p:cNvPr>
          <p:cNvSpPr/>
          <p:nvPr/>
        </p:nvSpPr>
        <p:spPr>
          <a:xfrm>
            <a:off x="5799481" y="3423702"/>
            <a:ext cx="6096000" cy="2308324"/>
          </a:xfrm>
          <a:prstGeom prst="rect">
            <a:avLst/>
          </a:prstGeom>
        </p:spPr>
        <p:txBody>
          <a:bodyPr>
            <a:spAutoFit/>
          </a:bodyPr>
          <a:lstStyle/>
          <a:p>
            <a:pPr marL="285750" indent="-285750">
              <a:buFont typeface="Arial" panose="020B0604020202020204" pitchFamily="34" charset="0"/>
              <a:buChar char="•"/>
            </a:pPr>
            <a:r>
              <a:rPr lang="en-US" dirty="0"/>
              <a:t>Brings electrical signals from the sensors to the surface junction box</a:t>
            </a:r>
          </a:p>
          <a:p>
            <a:pPr marL="285750" indent="-285750">
              <a:buFont typeface="Arial" panose="020B0604020202020204" pitchFamily="34" charset="0"/>
              <a:buChar char="•"/>
            </a:pPr>
            <a:r>
              <a:rPr lang="en-US" dirty="0"/>
              <a:t>Similar concept to </a:t>
            </a:r>
            <a:r>
              <a:rPr lang="en-US" dirty="0" err="1"/>
              <a:t>IceCube’s</a:t>
            </a:r>
            <a:r>
              <a:rPr lang="en-US" dirty="0"/>
              <a:t> main cable assembly but different build due to market change </a:t>
            </a:r>
          </a:p>
          <a:p>
            <a:pPr marL="285750" indent="-285750">
              <a:buFont typeface="Arial" panose="020B0604020202020204" pitchFamily="34" charset="0"/>
              <a:buChar char="•"/>
            </a:pPr>
            <a:r>
              <a:rPr lang="en-US" dirty="0"/>
              <a:t>Each cable serves one string</a:t>
            </a:r>
          </a:p>
          <a:p>
            <a:pPr marL="742950" lvl="1" indent="-285750">
              <a:buFont typeface="Arial" panose="020B0604020202020204" pitchFamily="34" charset="0"/>
              <a:buChar char="•"/>
            </a:pPr>
            <a:r>
              <a:rPr lang="en-US" dirty="0"/>
              <a:t>3x 7 quad cables + 3 single quads</a:t>
            </a:r>
          </a:p>
          <a:p>
            <a:pPr marL="742950" lvl="1" indent="-285750">
              <a:buFont typeface="Arial" panose="020B0604020202020204" pitchFamily="34" charset="0"/>
              <a:buChar char="•"/>
            </a:pPr>
            <a:r>
              <a:rPr lang="en-US" dirty="0"/>
              <a:t>Each pair serves up to 4 DOOMs</a:t>
            </a:r>
          </a:p>
          <a:p>
            <a:pPr marL="742950" lvl="1" indent="-285750">
              <a:buFont typeface="Arial" panose="020B0604020202020204" pitchFamily="34" charset="0"/>
              <a:buChar char="•"/>
            </a:pPr>
            <a:r>
              <a:rPr lang="en-US" dirty="0"/>
              <a:t>Strength members to support string weight</a:t>
            </a:r>
          </a:p>
        </p:txBody>
      </p:sp>
    </p:spTree>
    <p:extLst>
      <p:ext uri="{BB962C8B-B14F-4D97-AF65-F5344CB8AC3E}">
        <p14:creationId xmlns:p14="http://schemas.microsoft.com/office/powerpoint/2010/main" val="373975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5" name="Picture 7" descr="A screenshot of a social media post&#10;&#10;Description automatically generated">
            <a:extLst>
              <a:ext uri="{FF2B5EF4-FFF2-40B4-BE49-F238E27FC236}">
                <a16:creationId xmlns:a16="http://schemas.microsoft.com/office/drawing/2014/main" id="{17616C05-2880-4E51-B763-9CA82581CB10}"/>
              </a:ext>
            </a:extLst>
          </p:cNvPr>
          <p:cNvPicPr>
            <a:picLocks noChangeAspect="1"/>
          </p:cNvPicPr>
          <p:nvPr/>
        </p:nvPicPr>
        <p:blipFill>
          <a:blip r:embed="rId3"/>
          <a:stretch>
            <a:fillRect/>
          </a:stretch>
        </p:blipFill>
        <p:spPr>
          <a:xfrm>
            <a:off x="1204292" y="646312"/>
            <a:ext cx="10031893" cy="5805571"/>
          </a:xfrm>
          <a:prstGeom prst="rect">
            <a:avLst/>
          </a:prstGeom>
        </p:spPr>
      </p:pic>
      <p:sp>
        <p:nvSpPr>
          <p:cNvPr id="141" name="Google Shape;141;p19"/>
          <p:cNvSpPr txBox="1">
            <a:spLocks noGrp="1"/>
          </p:cNvSpPr>
          <p:nvPr>
            <p:ph type="title"/>
          </p:nvPr>
        </p:nvSpPr>
        <p:spPr>
          <a:xfrm>
            <a:off x="0" y="-2"/>
            <a:ext cx="8229600" cy="725937"/>
          </a:xfrm>
          <a:prstGeom prst="rect">
            <a:avLst/>
          </a:prstGeom>
          <a:noFill/>
          <a:ln>
            <a:noFill/>
          </a:ln>
        </p:spPr>
        <p:txBody>
          <a:bodyPr spcFirstLastPara="1" wrap="square" lIns="91425" tIns="45700" rIns="91425" bIns="45700" anchor="ctr" anchorCtr="0">
            <a:noAutofit/>
          </a:bodyPr>
          <a:lstStyle/>
          <a:p>
            <a:pPr algn="l"/>
            <a:r>
              <a:rPr lang="en-US"/>
              <a:t>MCA </a:t>
            </a:r>
            <a:r>
              <a:rPr lang="en-US" dirty="0"/>
              <a:t>Diagram</a:t>
            </a:r>
            <a:endParaRPr sz="2000" i="1" dirty="0"/>
          </a:p>
        </p:txBody>
      </p:sp>
      <p:sp>
        <p:nvSpPr>
          <p:cNvPr id="2" name="Footer Placeholder 1"/>
          <p:cNvSpPr>
            <a:spLocks noGrp="1"/>
          </p:cNvSpPr>
          <p:nvPr>
            <p:ph type="ftr" idx="11"/>
          </p:nvPr>
        </p:nvSpPr>
        <p:spPr/>
        <p:txBody>
          <a:bodyPr/>
          <a:lstStyle/>
          <a:p>
            <a:r>
              <a:rPr lang="en-US"/>
              <a:t>Design, Status, Notes (DSN)    Controlled Document</a:t>
            </a:r>
          </a:p>
        </p:txBody>
      </p:sp>
      <p:sp>
        <p:nvSpPr>
          <p:cNvPr id="3" name="Slide Number Placeholder 2"/>
          <p:cNvSpPr>
            <a:spLocks noGrp="1"/>
          </p:cNvSpPr>
          <p:nvPr>
            <p:ph type="sldNum" idx="12"/>
          </p:nvPr>
        </p:nvSpPr>
        <p:spPr/>
        <p:txBody>
          <a:bodyPr/>
          <a:lstStyle/>
          <a:p>
            <a:fld id="{00000000-1234-1234-1234-123412341234}" type="slidenum">
              <a:rPr lang="en-US" smtClean="0"/>
              <a:pPr/>
              <a:t>2</a:t>
            </a:fld>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4785" y="-2"/>
            <a:ext cx="2387216" cy="795739"/>
          </a:xfrm>
          <a:prstGeom prst="rect">
            <a:avLst/>
          </a:prstGeom>
        </p:spPr>
      </p:pic>
    </p:spTree>
    <p:extLst>
      <p:ext uri="{BB962C8B-B14F-4D97-AF65-F5344CB8AC3E}">
        <p14:creationId xmlns:p14="http://schemas.microsoft.com/office/powerpoint/2010/main" val="2827163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27;p17">
            <a:extLst>
              <a:ext uri="{FF2B5EF4-FFF2-40B4-BE49-F238E27FC236}">
                <a16:creationId xmlns:a16="http://schemas.microsoft.com/office/drawing/2014/main" id="{5D495B0D-F4D0-4FF2-B2B5-D2FB2E909997}"/>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l"/>
            <a:r>
              <a:rPr lang="en-US"/>
              <a:t>General Cable Requirements</a:t>
            </a:r>
          </a:p>
        </p:txBody>
      </p:sp>
      <p:sp>
        <p:nvSpPr>
          <p:cNvPr id="4" name="Footer Placeholder 3">
            <a:extLst>
              <a:ext uri="{FF2B5EF4-FFF2-40B4-BE49-F238E27FC236}">
                <a16:creationId xmlns:a16="http://schemas.microsoft.com/office/drawing/2014/main" id="{80B878CD-9834-46EE-9CE7-A36478EE8F8B}"/>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Design, Status, Notes (DSN)    Controlled Document</a:t>
            </a:r>
          </a:p>
        </p:txBody>
      </p:sp>
      <p:sp>
        <p:nvSpPr>
          <p:cNvPr id="5" name="Slide Number Placeholder 4">
            <a:extLst>
              <a:ext uri="{FF2B5EF4-FFF2-40B4-BE49-F238E27FC236}">
                <a16:creationId xmlns:a16="http://schemas.microsoft.com/office/drawing/2014/main" id="{AABF06BB-E733-41DF-AD62-B3A10EA9AE8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graphicFrame>
        <p:nvGraphicFramePr>
          <p:cNvPr id="7" name="Table 6">
            <a:extLst>
              <a:ext uri="{FF2B5EF4-FFF2-40B4-BE49-F238E27FC236}">
                <a16:creationId xmlns:a16="http://schemas.microsoft.com/office/drawing/2014/main" id="{0DE1C7A1-FD2D-49E0-A952-BBECE133AE69}"/>
              </a:ext>
            </a:extLst>
          </p:cNvPr>
          <p:cNvGraphicFramePr>
            <a:graphicFrameLocks noGrp="1"/>
          </p:cNvGraphicFramePr>
          <p:nvPr/>
        </p:nvGraphicFramePr>
        <p:xfrm>
          <a:off x="832903" y="1052170"/>
          <a:ext cx="10363200" cy="4411375"/>
        </p:xfrm>
        <a:graphic>
          <a:graphicData uri="http://schemas.openxmlformats.org/drawingml/2006/table">
            <a:tbl>
              <a:tblPr firstRow="1" bandRow="1"/>
              <a:tblGrid>
                <a:gridCol w="2752725">
                  <a:extLst>
                    <a:ext uri="{9D8B030D-6E8A-4147-A177-3AD203B41FA5}">
                      <a16:colId xmlns:a16="http://schemas.microsoft.com/office/drawing/2014/main" val="2506161693"/>
                    </a:ext>
                  </a:extLst>
                </a:gridCol>
                <a:gridCol w="7610475">
                  <a:extLst>
                    <a:ext uri="{9D8B030D-6E8A-4147-A177-3AD203B41FA5}">
                      <a16:colId xmlns:a16="http://schemas.microsoft.com/office/drawing/2014/main" val="3661137755"/>
                    </a:ext>
                  </a:extLst>
                </a:gridCol>
              </a:tblGrid>
              <a:tr h="276225">
                <a:tc>
                  <a:txBody>
                    <a:bodyPr/>
                    <a:lstStyle/>
                    <a:p>
                      <a:pPr fontAlgn="base"/>
                      <a:r>
                        <a:rPr lang="en-GB" sz="1200" dirty="0">
                          <a:effectLst/>
                        </a:rPr>
                        <a:t>Description​</a:t>
                      </a:r>
                      <a:endParaRPr lang="en-GB" b="1" dirty="0">
                        <a:solidFill>
                          <a:srgbClr val="FFFFFF"/>
                        </a:solidFill>
                        <a:effectLst/>
                      </a:endParaRPr>
                    </a:p>
                  </a:txBody>
                  <a:tcPr/>
                </a:tc>
                <a:tc>
                  <a:txBody>
                    <a:bodyPr/>
                    <a:lstStyle/>
                    <a:p>
                      <a:pPr fontAlgn="base"/>
                      <a:r>
                        <a:rPr lang="en-GB" sz="1200" dirty="0">
                          <a:effectLst/>
                        </a:rPr>
                        <a:t>Requirement​</a:t>
                      </a:r>
                      <a:endParaRPr lang="en-GB" b="1" dirty="0">
                        <a:solidFill>
                          <a:srgbClr val="FFFFFF"/>
                        </a:solidFill>
                        <a:effectLst/>
                      </a:endParaRPr>
                    </a:p>
                  </a:txBody>
                  <a:tcPr/>
                </a:tc>
                <a:extLst>
                  <a:ext uri="{0D108BD9-81ED-4DB2-BD59-A6C34878D82A}">
                    <a16:rowId xmlns:a16="http://schemas.microsoft.com/office/drawing/2014/main" val="1880144239"/>
                  </a:ext>
                </a:extLst>
              </a:tr>
              <a:tr h="276225">
                <a:tc>
                  <a:txBody>
                    <a:bodyPr/>
                    <a:lstStyle/>
                    <a:p>
                      <a:pPr fontAlgn="base"/>
                      <a:r>
                        <a:rPr lang="en-GB" sz="1200" dirty="0">
                          <a:effectLst/>
                        </a:rPr>
                        <a:t>Lifetime​</a:t>
                      </a:r>
                      <a:endParaRPr lang="en-GB" b="1" dirty="0">
                        <a:solidFill>
                          <a:srgbClr val="FFFFFF"/>
                        </a:solidFill>
                        <a:effectLst/>
                      </a:endParaRPr>
                    </a:p>
                  </a:txBody>
                  <a:tcPr/>
                </a:tc>
                <a:tc>
                  <a:txBody>
                    <a:bodyPr/>
                    <a:lstStyle/>
                    <a:p>
                      <a:pPr fontAlgn="base"/>
                      <a:r>
                        <a:rPr lang="en-GB" sz="1200" dirty="0">
                          <a:effectLst/>
                        </a:rPr>
                        <a:t>30 years or more​</a:t>
                      </a:r>
                      <a:endParaRPr lang="en-GB" dirty="0">
                        <a:effectLst/>
                      </a:endParaRPr>
                    </a:p>
                  </a:txBody>
                  <a:tcPr/>
                </a:tc>
                <a:extLst>
                  <a:ext uri="{0D108BD9-81ED-4DB2-BD59-A6C34878D82A}">
                    <a16:rowId xmlns:a16="http://schemas.microsoft.com/office/drawing/2014/main" val="2663703585"/>
                  </a:ext>
                </a:extLst>
              </a:tr>
              <a:tr h="276225">
                <a:tc>
                  <a:txBody>
                    <a:bodyPr/>
                    <a:lstStyle/>
                    <a:p>
                      <a:pPr lvl="0">
                        <a:buNone/>
                      </a:pPr>
                      <a:r>
                        <a:rPr lang="en-GB" sz="1200" dirty="0">
                          <a:effectLst/>
                        </a:rPr>
                        <a:t>Cable shield thickness</a:t>
                      </a:r>
                      <a:endParaRPr lang="en-US" dirty="0"/>
                    </a:p>
                  </a:txBody>
                  <a:tcPr/>
                </a:tc>
                <a:tc>
                  <a:txBody>
                    <a:bodyPr/>
                    <a:lstStyle/>
                    <a:p>
                      <a:pPr fontAlgn="base"/>
                      <a:r>
                        <a:rPr lang="en-GB" sz="1200" dirty="0">
                          <a:effectLst/>
                        </a:rPr>
                        <a:t>0.10 mm minimum Copper foil, 100% coverage</a:t>
                      </a:r>
                    </a:p>
                  </a:txBody>
                  <a:tcPr/>
                </a:tc>
                <a:extLst>
                  <a:ext uri="{0D108BD9-81ED-4DB2-BD59-A6C34878D82A}">
                    <a16:rowId xmlns:a16="http://schemas.microsoft.com/office/drawing/2014/main" val="2791778357"/>
                  </a:ext>
                </a:extLst>
              </a:tr>
              <a:tr h="276225">
                <a:tc>
                  <a:txBody>
                    <a:bodyPr/>
                    <a:lstStyle/>
                    <a:p>
                      <a:pPr fontAlgn="base"/>
                      <a:r>
                        <a:rPr lang="en-GB" sz="1200" dirty="0">
                          <a:effectLst/>
                        </a:rPr>
                        <a:t>Cable shield drain wires</a:t>
                      </a:r>
                      <a:endParaRPr lang="en-GB" b="1" dirty="0">
                        <a:solidFill>
                          <a:srgbClr val="FFFFFF"/>
                        </a:solidFill>
                        <a:effectLst/>
                      </a:endParaRPr>
                    </a:p>
                  </a:txBody>
                  <a:tcPr/>
                </a:tc>
                <a:tc>
                  <a:txBody>
                    <a:bodyPr/>
                    <a:lstStyle/>
                    <a:p>
                      <a:pPr fontAlgn="base"/>
                      <a:r>
                        <a:rPr lang="en-GB" sz="1200" dirty="0">
                          <a:effectLst/>
                        </a:rPr>
                        <a:t>Minimum of two 0.8mm or larger copper stranded drain wires, 180</a:t>
                      </a:r>
                      <a:r>
                        <a:rPr lang="en-GB" sz="1200" b="0" i="0" u="none" strike="noStrike" noProof="0" dirty="0">
                          <a:effectLst/>
                          <a:latin typeface="Calibri"/>
                        </a:rPr>
                        <a:t>° rotational separated </a:t>
                      </a:r>
                      <a:endParaRPr lang="en-GB" sz="1200" dirty="0">
                        <a:effectLst/>
                      </a:endParaRPr>
                    </a:p>
                  </a:txBody>
                  <a:tcPr/>
                </a:tc>
                <a:extLst>
                  <a:ext uri="{0D108BD9-81ED-4DB2-BD59-A6C34878D82A}">
                    <a16:rowId xmlns:a16="http://schemas.microsoft.com/office/drawing/2014/main" val="617666191"/>
                  </a:ext>
                </a:extLst>
              </a:tr>
              <a:tr h="276225">
                <a:tc>
                  <a:txBody>
                    <a:bodyPr/>
                    <a:lstStyle/>
                    <a:p>
                      <a:pPr lvl="0">
                        <a:buNone/>
                      </a:pPr>
                      <a:r>
                        <a:rPr lang="en-GB" sz="1200" dirty="0">
                          <a:effectLst/>
                        </a:rPr>
                        <a:t>Storage temperature</a:t>
                      </a:r>
                      <a:endParaRPr lang="en-US" dirty="0"/>
                    </a:p>
                  </a:txBody>
                  <a:tcPr/>
                </a:tc>
                <a:tc>
                  <a:txBody>
                    <a:bodyPr/>
                    <a:lstStyle/>
                    <a:p>
                      <a:pPr fontAlgn="base"/>
                      <a:r>
                        <a:rPr lang="en-GB" sz="1200" dirty="0">
                          <a:effectLst/>
                        </a:rPr>
                        <a:t>-40 to</a:t>
                      </a:r>
                      <a:r>
                        <a:rPr lang="en-GB" sz="1200" b="0" i="0" u="none" strike="noStrike" noProof="0" dirty="0">
                          <a:effectLst/>
                          <a:latin typeface="Calibri"/>
                        </a:rPr>
                        <a:t> +60°C</a:t>
                      </a:r>
                      <a:endParaRPr lang="en-GB" sz="1200" dirty="0">
                        <a:effectLst/>
                      </a:endParaRPr>
                    </a:p>
                  </a:txBody>
                  <a:tcPr/>
                </a:tc>
                <a:extLst>
                  <a:ext uri="{0D108BD9-81ED-4DB2-BD59-A6C34878D82A}">
                    <a16:rowId xmlns:a16="http://schemas.microsoft.com/office/drawing/2014/main" val="1617750490"/>
                  </a:ext>
                </a:extLst>
              </a:tr>
              <a:tr h="276225">
                <a:tc>
                  <a:txBody>
                    <a:bodyPr/>
                    <a:lstStyle/>
                    <a:p>
                      <a:pPr fontAlgn="base"/>
                      <a:r>
                        <a:rPr lang="en-GB" sz="1200" dirty="0">
                          <a:effectLst/>
                        </a:rPr>
                        <a:t>Handling temperature</a:t>
                      </a:r>
                      <a:endParaRPr lang="en-GB" b="1" dirty="0">
                        <a:solidFill>
                          <a:srgbClr val="FFFFFF"/>
                        </a:solidFill>
                        <a:effectLst/>
                      </a:endParaRPr>
                    </a:p>
                  </a:txBody>
                  <a:tcPr/>
                </a:tc>
                <a:tc>
                  <a:txBody>
                    <a:bodyPr/>
                    <a:lstStyle/>
                    <a:p>
                      <a:pPr lvl="0">
                        <a:buNone/>
                      </a:pPr>
                      <a:r>
                        <a:rPr lang="en-GB" sz="1200" b="0" i="0" u="none" strike="noStrike" noProof="0" dirty="0">
                          <a:effectLst/>
                          <a:latin typeface="Calibri"/>
                        </a:rPr>
                        <a:t>-40 to +40°C</a:t>
                      </a:r>
                      <a:endParaRPr lang="en-US" dirty="0"/>
                    </a:p>
                  </a:txBody>
                  <a:tcPr/>
                </a:tc>
                <a:extLst>
                  <a:ext uri="{0D108BD9-81ED-4DB2-BD59-A6C34878D82A}">
                    <a16:rowId xmlns:a16="http://schemas.microsoft.com/office/drawing/2014/main" val="2912379818"/>
                  </a:ext>
                </a:extLst>
              </a:tr>
              <a:tr h="438150">
                <a:tc>
                  <a:txBody>
                    <a:bodyPr/>
                    <a:lstStyle/>
                    <a:p>
                      <a:pPr fontAlgn="base"/>
                      <a:r>
                        <a:rPr lang="en-GB" sz="1200" dirty="0">
                          <a:effectLst/>
                        </a:rPr>
                        <a:t>Electrical operating temperature</a:t>
                      </a:r>
                      <a:endParaRPr lang="en-GB" b="1" dirty="0">
                        <a:solidFill>
                          <a:srgbClr val="FFFFFF"/>
                        </a:solidFill>
                        <a:effectLst/>
                      </a:endParaRPr>
                    </a:p>
                  </a:txBody>
                  <a:tcPr/>
                </a:tc>
                <a:tc>
                  <a:txBody>
                    <a:bodyPr/>
                    <a:lstStyle/>
                    <a:p>
                      <a:pPr lvl="0">
                        <a:buNone/>
                      </a:pPr>
                      <a:r>
                        <a:rPr lang="en-GB" sz="1200" b="0" i="0" u="none" strike="noStrike" noProof="0" dirty="0">
                          <a:effectLst/>
                          <a:latin typeface="Calibri"/>
                        </a:rPr>
                        <a:t>-70 to +20°C.  </a:t>
                      </a:r>
                      <a:endParaRPr lang="en-US"/>
                    </a:p>
                    <a:p>
                      <a:pPr lvl="0">
                        <a:buNone/>
                      </a:pPr>
                      <a:r>
                        <a:rPr lang="en-GB" sz="1200" b="0" i="0" u="none" strike="noStrike" noProof="0" dirty="0">
                          <a:effectLst/>
                        </a:rPr>
                        <a:t>The electrical operating temperature is the temperature at which the Main Cable shall be able to function to the electrical specifications after the cable has been frozen into the ice. Also, the top 25 meters of the Main Cable will be exposed to temperatures as low as –70°C. This section of the cable will be buried in snow and will never be moved.</a:t>
                      </a:r>
                      <a:endParaRPr lang="en-US" dirty="0"/>
                    </a:p>
                  </a:txBody>
                  <a:tcPr/>
                </a:tc>
                <a:extLst>
                  <a:ext uri="{0D108BD9-81ED-4DB2-BD59-A6C34878D82A}">
                    <a16:rowId xmlns:a16="http://schemas.microsoft.com/office/drawing/2014/main" val="402827335"/>
                  </a:ext>
                </a:extLst>
              </a:tr>
              <a:tr h="276225">
                <a:tc>
                  <a:txBody>
                    <a:bodyPr/>
                    <a:lstStyle/>
                    <a:p>
                      <a:pPr fontAlgn="base"/>
                      <a:r>
                        <a:rPr lang="en-GB" sz="1200" dirty="0">
                          <a:effectLst/>
                        </a:rPr>
                        <a:t>Maximum operating pressure</a:t>
                      </a:r>
                    </a:p>
                  </a:txBody>
                  <a:tcPr/>
                </a:tc>
                <a:tc>
                  <a:txBody>
                    <a:bodyPr/>
                    <a:lstStyle/>
                    <a:p>
                      <a:pPr fontAlgn="base"/>
                      <a:r>
                        <a:rPr lang="en-GB" sz="1200" dirty="0">
                          <a:effectLst/>
                        </a:rPr>
                        <a:t>250 bar (3626 psi) or greater</a:t>
                      </a:r>
                    </a:p>
                  </a:txBody>
                  <a:tcPr/>
                </a:tc>
                <a:extLst>
                  <a:ext uri="{0D108BD9-81ED-4DB2-BD59-A6C34878D82A}">
                    <a16:rowId xmlns:a16="http://schemas.microsoft.com/office/drawing/2014/main" val="403315449"/>
                  </a:ext>
                </a:extLst>
              </a:tr>
              <a:tr h="278780">
                <a:tc>
                  <a:txBody>
                    <a:bodyPr/>
                    <a:lstStyle/>
                    <a:p>
                      <a:pPr fontAlgn="base"/>
                      <a:r>
                        <a:rPr lang="en-GB" sz="1200" dirty="0">
                          <a:effectLst/>
                        </a:rPr>
                        <a:t>Overpressure</a:t>
                      </a:r>
                      <a:endParaRPr lang="en-GB" b="1" dirty="0">
                        <a:solidFill>
                          <a:srgbClr val="FFFFFF"/>
                        </a:solidFill>
                        <a:effectLst/>
                      </a:endParaRPr>
                    </a:p>
                  </a:txBody>
                  <a:tcPr/>
                </a:tc>
                <a:tc>
                  <a:txBody>
                    <a:bodyPr/>
                    <a:lstStyle/>
                    <a:p>
                      <a:pPr fontAlgn="base"/>
                      <a:r>
                        <a:rPr lang="en-GB" sz="1200" dirty="0">
                          <a:effectLst/>
                        </a:rPr>
                        <a:t>450 bar (6527 psi) minimum for 7 days</a:t>
                      </a:r>
                    </a:p>
                  </a:txBody>
                  <a:tcPr/>
                </a:tc>
                <a:extLst>
                  <a:ext uri="{0D108BD9-81ED-4DB2-BD59-A6C34878D82A}">
                    <a16:rowId xmlns:a16="http://schemas.microsoft.com/office/drawing/2014/main" val="4038967336"/>
                  </a:ext>
                </a:extLst>
              </a:tr>
              <a:tr h="278780">
                <a:tc>
                  <a:txBody>
                    <a:bodyPr/>
                    <a:lstStyle/>
                    <a:p>
                      <a:pPr lvl="0">
                        <a:buNone/>
                      </a:pPr>
                      <a:r>
                        <a:rPr lang="en-GB" sz="1200" dirty="0">
                          <a:effectLst/>
                        </a:rPr>
                        <a:t>Conductor type</a:t>
                      </a:r>
                      <a:endParaRPr lang="en-US" dirty="0"/>
                    </a:p>
                  </a:txBody>
                  <a:tcPr/>
                </a:tc>
                <a:tc>
                  <a:txBody>
                    <a:bodyPr/>
                    <a:lstStyle/>
                    <a:p>
                      <a:pPr fontAlgn="base"/>
                      <a:r>
                        <a:rPr lang="en-GB" sz="1200" dirty="0">
                          <a:effectLst/>
                        </a:rPr>
                        <a:t>Copper or copper alloy, continuous </a:t>
                      </a:r>
                    </a:p>
                  </a:txBody>
                  <a:tcPr/>
                </a:tc>
                <a:extLst>
                  <a:ext uri="{0D108BD9-81ED-4DB2-BD59-A6C34878D82A}">
                    <a16:rowId xmlns:a16="http://schemas.microsoft.com/office/drawing/2014/main" val="3301584536"/>
                  </a:ext>
                </a:extLst>
              </a:tr>
              <a:tr h="276225">
                <a:tc>
                  <a:txBody>
                    <a:bodyPr/>
                    <a:lstStyle/>
                    <a:p>
                      <a:pPr fontAlgn="base"/>
                      <a:r>
                        <a:rPr lang="en-GB" sz="1200" dirty="0">
                          <a:effectLst/>
                        </a:rPr>
                        <a:t>Breakout connections</a:t>
                      </a:r>
                      <a:endParaRPr lang="en-GB" b="1" dirty="0">
                        <a:solidFill>
                          <a:srgbClr val="FFFFFF"/>
                        </a:solidFill>
                        <a:effectLst/>
                      </a:endParaRPr>
                    </a:p>
                  </a:txBody>
                  <a:tcPr/>
                </a:tc>
                <a:tc>
                  <a:txBody>
                    <a:bodyPr/>
                    <a:lstStyle/>
                    <a:p>
                      <a:pPr fontAlgn="base"/>
                      <a:r>
                        <a:rPr lang="en-GB" sz="1200" dirty="0">
                          <a:effectLst/>
                        </a:rPr>
                        <a:t>22 breakouts will be installed along a 1 km section of the cable.  In these sections of the cable the outer sheath, inner sheath and shield will be cut open and peeled back so the quads can be connected to the instruments.  Please see page __ of this DSN for location of all breakouts</a:t>
                      </a:r>
                    </a:p>
                  </a:txBody>
                  <a:tcPr/>
                </a:tc>
                <a:extLst>
                  <a:ext uri="{0D108BD9-81ED-4DB2-BD59-A6C34878D82A}">
                    <a16:rowId xmlns:a16="http://schemas.microsoft.com/office/drawing/2014/main" val="838912884"/>
                  </a:ext>
                </a:extLst>
              </a:tr>
              <a:tr h="276225">
                <a:tc>
                  <a:txBody>
                    <a:bodyPr/>
                    <a:lstStyle/>
                    <a:p>
                      <a:pPr fontAlgn="base"/>
                      <a:r>
                        <a:rPr lang="en-GB" sz="1200" dirty="0">
                          <a:effectLst/>
                        </a:rPr>
                        <a:t>Cable stops</a:t>
                      </a:r>
                      <a:endParaRPr lang="en-GB" b="1" dirty="0">
                        <a:solidFill>
                          <a:srgbClr val="FFFFFF"/>
                        </a:solidFill>
                        <a:effectLst/>
                      </a:endParaRPr>
                    </a:p>
                  </a:txBody>
                  <a:tcPr/>
                </a:tc>
                <a:tc>
                  <a:txBody>
                    <a:bodyPr/>
                    <a:lstStyle/>
                    <a:p>
                      <a:pPr fontAlgn="base"/>
                      <a:r>
                        <a:rPr lang="en-GB" sz="1200" dirty="0">
                          <a:effectLst/>
                        </a:rPr>
                        <a:t>70 Kellem grips will be attached to the cable.  These grips will transfer all of the cable tension to and from the DOMs attached (or act as </a:t>
                      </a:r>
                      <a:r>
                        <a:rPr lang="en-GB" sz="1200" dirty="0" err="1">
                          <a:effectLst/>
                        </a:rPr>
                        <a:t>failsafes</a:t>
                      </a:r>
                      <a:r>
                        <a:rPr lang="en-GB" sz="1200" dirty="0">
                          <a:effectLst/>
                        </a:rPr>
                        <a:t> in the physics region) to the cable at temperatures between –40 and 0</a:t>
                      </a:r>
                      <a:r>
                        <a:rPr lang="en-GB" sz="1200" b="0" i="0" u="none" strike="noStrike" noProof="0" dirty="0">
                          <a:effectLst/>
                          <a:latin typeface="Calibri"/>
                        </a:rPr>
                        <a:t>°C</a:t>
                      </a:r>
                      <a:endParaRPr lang="en-GB" sz="1200" dirty="0">
                        <a:effectLst/>
                      </a:endParaRPr>
                    </a:p>
                  </a:txBody>
                  <a:tcPr/>
                </a:tc>
                <a:extLst>
                  <a:ext uri="{0D108BD9-81ED-4DB2-BD59-A6C34878D82A}">
                    <a16:rowId xmlns:a16="http://schemas.microsoft.com/office/drawing/2014/main" val="1535778508"/>
                  </a:ext>
                </a:extLst>
              </a:tr>
            </a:tbl>
          </a:graphicData>
        </a:graphic>
      </p:graphicFrame>
    </p:spTree>
    <p:extLst>
      <p:ext uri="{BB962C8B-B14F-4D97-AF65-F5344CB8AC3E}">
        <p14:creationId xmlns:p14="http://schemas.microsoft.com/office/powerpoint/2010/main" val="132971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27;p17">
            <a:extLst>
              <a:ext uri="{FF2B5EF4-FFF2-40B4-BE49-F238E27FC236}">
                <a16:creationId xmlns:a16="http://schemas.microsoft.com/office/drawing/2014/main" id="{5D495B0D-F4D0-4FF2-B2B5-D2FB2E909997}"/>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l"/>
            <a:r>
              <a:rPr lang="en-US"/>
              <a:t>Cable Electrical Requirements</a:t>
            </a:r>
          </a:p>
        </p:txBody>
      </p:sp>
      <p:sp>
        <p:nvSpPr>
          <p:cNvPr id="4" name="Footer Placeholder 3">
            <a:extLst>
              <a:ext uri="{FF2B5EF4-FFF2-40B4-BE49-F238E27FC236}">
                <a16:creationId xmlns:a16="http://schemas.microsoft.com/office/drawing/2014/main" id="{80B878CD-9834-46EE-9CE7-A36478EE8F8B}"/>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Design, Status, Notes (DSN)    Controlled Document</a:t>
            </a:r>
          </a:p>
        </p:txBody>
      </p:sp>
      <p:sp>
        <p:nvSpPr>
          <p:cNvPr id="5" name="Slide Number Placeholder 4">
            <a:extLst>
              <a:ext uri="{FF2B5EF4-FFF2-40B4-BE49-F238E27FC236}">
                <a16:creationId xmlns:a16="http://schemas.microsoft.com/office/drawing/2014/main" id="{AABF06BB-E733-41DF-AD62-B3A10EA9AE8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graphicFrame>
        <p:nvGraphicFramePr>
          <p:cNvPr id="7" name="Table 6">
            <a:extLst>
              <a:ext uri="{FF2B5EF4-FFF2-40B4-BE49-F238E27FC236}">
                <a16:creationId xmlns:a16="http://schemas.microsoft.com/office/drawing/2014/main" id="{0DE1C7A1-FD2D-49E0-A952-BBECE133AE69}"/>
              </a:ext>
            </a:extLst>
          </p:cNvPr>
          <p:cNvGraphicFramePr>
            <a:graphicFrameLocks noGrp="1"/>
          </p:cNvGraphicFramePr>
          <p:nvPr/>
        </p:nvGraphicFramePr>
        <p:xfrm>
          <a:off x="793393" y="964775"/>
          <a:ext cx="10363194" cy="5419119"/>
        </p:xfrm>
        <a:graphic>
          <a:graphicData uri="http://schemas.openxmlformats.org/drawingml/2006/table">
            <a:tbl>
              <a:tblPr firstRow="1" bandRow="1"/>
              <a:tblGrid>
                <a:gridCol w="3139108">
                  <a:extLst>
                    <a:ext uri="{9D8B030D-6E8A-4147-A177-3AD203B41FA5}">
                      <a16:colId xmlns:a16="http://schemas.microsoft.com/office/drawing/2014/main" val="2506161693"/>
                    </a:ext>
                  </a:extLst>
                </a:gridCol>
                <a:gridCol w="3064565">
                  <a:extLst>
                    <a:ext uri="{9D8B030D-6E8A-4147-A177-3AD203B41FA5}">
                      <a16:colId xmlns:a16="http://schemas.microsoft.com/office/drawing/2014/main" val="3661137755"/>
                    </a:ext>
                  </a:extLst>
                </a:gridCol>
                <a:gridCol w="4159521">
                  <a:extLst>
                    <a:ext uri="{9D8B030D-6E8A-4147-A177-3AD203B41FA5}">
                      <a16:colId xmlns:a16="http://schemas.microsoft.com/office/drawing/2014/main" val="3344539042"/>
                    </a:ext>
                  </a:extLst>
                </a:gridCol>
              </a:tblGrid>
              <a:tr h="276225">
                <a:tc>
                  <a:txBody>
                    <a:bodyPr/>
                    <a:lstStyle/>
                    <a:p>
                      <a:pPr fontAlgn="base"/>
                      <a:r>
                        <a:rPr lang="en-GB" sz="1200">
                          <a:effectLst/>
                        </a:rPr>
                        <a:t>Description​</a:t>
                      </a:r>
                      <a:endParaRPr lang="en-GB" b="1">
                        <a:solidFill>
                          <a:srgbClr val="FFFFFF"/>
                        </a:solidFill>
                        <a:effectLst/>
                      </a:endParaRPr>
                    </a:p>
                  </a:txBody>
                  <a:tcPr/>
                </a:tc>
                <a:tc>
                  <a:txBody>
                    <a:bodyPr/>
                    <a:lstStyle/>
                    <a:p>
                      <a:pPr fontAlgn="base"/>
                      <a:r>
                        <a:rPr lang="en-GB" sz="1200">
                          <a:effectLst/>
                        </a:rPr>
                        <a:t>Requirement​</a:t>
                      </a:r>
                      <a:endParaRPr lang="en-GB" b="1">
                        <a:solidFill>
                          <a:srgbClr val="FFFFFF"/>
                        </a:solidFill>
                        <a:effectLst/>
                      </a:endParaRPr>
                    </a:p>
                  </a:txBody>
                  <a:tcPr/>
                </a:tc>
                <a:tc>
                  <a:txBody>
                    <a:bodyPr/>
                    <a:lstStyle/>
                    <a:p>
                      <a:pPr lvl="0">
                        <a:buNone/>
                      </a:pPr>
                      <a:r>
                        <a:rPr lang="en-GB" sz="1200">
                          <a:effectLst/>
                        </a:rPr>
                        <a:t>Conditions</a:t>
                      </a:r>
                    </a:p>
                  </a:txBody>
                  <a:tcPr/>
                </a:tc>
                <a:extLst>
                  <a:ext uri="{0D108BD9-81ED-4DB2-BD59-A6C34878D82A}">
                    <a16:rowId xmlns:a16="http://schemas.microsoft.com/office/drawing/2014/main" val="1880144239"/>
                  </a:ext>
                </a:extLst>
              </a:tr>
              <a:tr h="276225">
                <a:tc>
                  <a:txBody>
                    <a:bodyPr/>
                    <a:lstStyle/>
                    <a:p>
                      <a:pPr lvl="0" algn="l">
                        <a:lnSpc>
                          <a:spcPct val="100000"/>
                        </a:lnSpc>
                        <a:spcBef>
                          <a:spcPts val="0"/>
                        </a:spcBef>
                        <a:spcAft>
                          <a:spcPts val="0"/>
                        </a:spcAft>
                        <a:buNone/>
                      </a:pPr>
                      <a:r>
                        <a:rPr lang="en-GB" sz="1200" b="0" i="0" u="none" strike="noStrike" noProof="0">
                          <a:effectLst/>
                        </a:rPr>
                        <a:t>Attenuation</a:t>
                      </a:r>
                      <a:endParaRPr lang="en-US"/>
                    </a:p>
                  </a:txBody>
                  <a:tcPr/>
                </a:tc>
                <a:tc>
                  <a:txBody>
                    <a:bodyPr/>
                    <a:lstStyle/>
                    <a:p>
                      <a:pPr lvl="0" algn="l">
                        <a:lnSpc>
                          <a:spcPct val="100000"/>
                        </a:lnSpc>
                        <a:spcBef>
                          <a:spcPts val="0"/>
                        </a:spcBef>
                        <a:spcAft>
                          <a:spcPts val="0"/>
                        </a:spcAft>
                        <a:buNone/>
                      </a:pPr>
                      <a:r>
                        <a:rPr lang="en-GB" sz="1200" b="0" i="0" u="none" strike="noStrike" noProof="0">
                          <a:effectLst/>
                          <a:latin typeface="Calibri"/>
                        </a:rPr>
                        <a:t>20 dB maximum</a:t>
                      </a:r>
                      <a:endParaRPr lang="en-US"/>
                    </a:p>
                  </a:txBody>
                  <a:tcPr/>
                </a:tc>
                <a:tc>
                  <a:txBody>
                    <a:bodyPr/>
                    <a:lstStyle/>
                    <a:p>
                      <a:pPr lvl="0" algn="l">
                        <a:lnSpc>
                          <a:spcPct val="100000"/>
                        </a:lnSpc>
                        <a:spcBef>
                          <a:spcPts val="0"/>
                        </a:spcBef>
                        <a:spcAft>
                          <a:spcPts val="0"/>
                        </a:spcAft>
                        <a:buNone/>
                      </a:pPr>
                      <a:r>
                        <a:rPr lang="en-GB" sz="1200" b="0" i="0" u="none" strike="noStrike" noProof="0">
                          <a:effectLst/>
                          <a:latin typeface="Calibri"/>
                        </a:rPr>
                        <a:t>1 MHz, end to end</a:t>
                      </a:r>
                      <a:endParaRPr lang="en-US"/>
                    </a:p>
                  </a:txBody>
                  <a:tcPr/>
                </a:tc>
                <a:extLst>
                  <a:ext uri="{0D108BD9-81ED-4DB2-BD59-A6C34878D82A}">
                    <a16:rowId xmlns:a16="http://schemas.microsoft.com/office/drawing/2014/main" val="2663703585"/>
                  </a:ext>
                </a:extLst>
              </a:tr>
              <a:tr h="276225">
                <a:tc>
                  <a:txBody>
                    <a:bodyPr/>
                    <a:lstStyle/>
                    <a:p>
                      <a:pPr lvl="0" algn="l">
                        <a:lnSpc>
                          <a:spcPct val="100000"/>
                        </a:lnSpc>
                        <a:spcBef>
                          <a:spcPts val="0"/>
                        </a:spcBef>
                        <a:spcAft>
                          <a:spcPts val="0"/>
                        </a:spcAft>
                        <a:buNone/>
                      </a:pPr>
                      <a:r>
                        <a:rPr lang="en-GB" sz="1200" b="0" i="0" u="none" strike="noStrike" noProof="0">
                          <a:effectLst/>
                          <a:latin typeface="Calibri"/>
                        </a:rPr>
                        <a:t>Crosstalk attenuation</a:t>
                      </a:r>
                      <a:endParaRPr lang="en-US"/>
                    </a:p>
                  </a:txBody>
                  <a:tcPr/>
                </a:tc>
                <a:tc>
                  <a:txBody>
                    <a:bodyPr/>
                    <a:lstStyle/>
                    <a:p>
                      <a:pPr lvl="0" algn="l">
                        <a:lnSpc>
                          <a:spcPct val="100000"/>
                        </a:lnSpc>
                        <a:spcBef>
                          <a:spcPts val="0"/>
                        </a:spcBef>
                        <a:spcAft>
                          <a:spcPts val="0"/>
                        </a:spcAft>
                        <a:buNone/>
                      </a:pPr>
                      <a:r>
                        <a:rPr lang="en-GB" sz="1200" b="0" i="0" u="none" strike="noStrike" noProof="0">
                          <a:effectLst/>
                          <a:latin typeface="Calibri"/>
                        </a:rPr>
                        <a:t>Intra-Quad &amp; Quad-Quad</a:t>
                      </a:r>
                      <a:endParaRPr lang="en-US"/>
                    </a:p>
                  </a:txBody>
                  <a:tcPr/>
                </a:tc>
                <a:tc>
                  <a:txBody>
                    <a:bodyPr/>
                    <a:lstStyle/>
                    <a:p>
                      <a:pPr lvl="0">
                        <a:buNone/>
                      </a:pPr>
                      <a:endParaRPr lang="en-GB" sz="1200">
                        <a:effectLst/>
                      </a:endParaRPr>
                    </a:p>
                  </a:txBody>
                  <a:tcPr/>
                </a:tc>
                <a:extLst>
                  <a:ext uri="{0D108BD9-81ED-4DB2-BD59-A6C34878D82A}">
                    <a16:rowId xmlns:a16="http://schemas.microsoft.com/office/drawing/2014/main" val="2791778357"/>
                  </a:ext>
                </a:extLst>
              </a:tr>
              <a:tr h="276225">
                <a:tc rowSpan="3">
                  <a:txBody>
                    <a:bodyPr/>
                    <a:lstStyle/>
                    <a:p>
                      <a:pPr lvl="0" algn="ctr">
                        <a:lnSpc>
                          <a:spcPct val="100000"/>
                        </a:lnSpc>
                        <a:spcBef>
                          <a:spcPts val="0"/>
                        </a:spcBef>
                        <a:spcAft>
                          <a:spcPts val="0"/>
                        </a:spcAft>
                        <a:buNone/>
                      </a:pPr>
                      <a:r>
                        <a:rPr lang="en-GB" sz="1200" b="0" i="0" u="none" strike="noStrike" noProof="0">
                          <a:effectLst/>
                          <a:latin typeface="Calibri"/>
                        </a:rPr>
                        <a:t>NEXT</a:t>
                      </a:r>
                      <a:endParaRPr lang="en-US"/>
                    </a:p>
                    <a:p>
                      <a:pPr lvl="0" algn="ctr">
                        <a:lnSpc>
                          <a:spcPct val="100000"/>
                        </a:lnSpc>
                        <a:spcBef>
                          <a:spcPts val="0"/>
                        </a:spcBef>
                        <a:spcAft>
                          <a:spcPts val="0"/>
                        </a:spcAft>
                        <a:buNone/>
                      </a:pPr>
                      <a:endParaRPr lang="en-US"/>
                    </a:p>
                    <a:p>
                      <a:pPr lvl="0" algn="l">
                        <a:lnSpc>
                          <a:spcPct val="100000"/>
                        </a:lnSpc>
                        <a:spcBef>
                          <a:spcPts val="0"/>
                        </a:spcBef>
                        <a:spcAft>
                          <a:spcPts val="0"/>
                        </a:spcAft>
                        <a:buNone/>
                      </a:pPr>
                      <a:r>
                        <a:rPr lang="en-GB" sz="1200" b="0" i="0" u="none" strike="noStrike" noProof="0">
                          <a:effectLst/>
                          <a:latin typeface="Calibri"/>
                        </a:rPr>
                        <a:t>Note: these are targets, not hard requirements.</a:t>
                      </a:r>
                      <a:endParaRPr lang="en-GB"/>
                    </a:p>
                  </a:txBody>
                  <a:tcPr/>
                </a:tc>
                <a:tc>
                  <a:txBody>
                    <a:bodyPr/>
                    <a:lstStyle/>
                    <a:p>
                      <a:pPr lvl="0" algn="l">
                        <a:lnSpc>
                          <a:spcPct val="100000"/>
                        </a:lnSpc>
                        <a:spcBef>
                          <a:spcPts val="0"/>
                        </a:spcBef>
                        <a:spcAft>
                          <a:spcPts val="0"/>
                        </a:spcAft>
                        <a:buNone/>
                      </a:pPr>
                      <a:r>
                        <a:rPr lang="en-GB" sz="1200" b="0" i="0" u="none" strike="noStrike" noProof="0">
                          <a:effectLst/>
                        </a:rPr>
                        <a:t>50 dB minimum (desired)</a:t>
                      </a:r>
                      <a:endParaRPr lang="en-US"/>
                    </a:p>
                  </a:txBody>
                  <a:tcPr/>
                </a:tc>
                <a:tc>
                  <a:txBody>
                    <a:bodyPr/>
                    <a:lstStyle/>
                    <a:p>
                      <a:pPr lvl="0" algn="l">
                        <a:lnSpc>
                          <a:spcPct val="100000"/>
                        </a:lnSpc>
                        <a:spcBef>
                          <a:spcPts val="0"/>
                        </a:spcBef>
                        <a:spcAft>
                          <a:spcPts val="0"/>
                        </a:spcAft>
                        <a:buNone/>
                      </a:pPr>
                      <a:r>
                        <a:rPr lang="en-GB" sz="1200" b="0" i="0" u="none" strike="noStrike" noProof="0">
                          <a:effectLst/>
                        </a:rPr>
                        <a:t>100 kHz to 2.0 MHz</a:t>
                      </a:r>
                      <a:endParaRPr lang="en-US"/>
                    </a:p>
                  </a:txBody>
                  <a:tcPr/>
                </a:tc>
                <a:extLst>
                  <a:ext uri="{0D108BD9-81ED-4DB2-BD59-A6C34878D82A}">
                    <a16:rowId xmlns:a16="http://schemas.microsoft.com/office/drawing/2014/main" val="617666191"/>
                  </a:ext>
                </a:extLst>
              </a:tr>
              <a:tr h="276225">
                <a:tc vMerge="1">
                  <a:txBody>
                    <a:bodyPr/>
                    <a:lstStyle/>
                    <a:p>
                      <a:endParaRPr lang="en-US"/>
                    </a:p>
                  </a:txBody>
                  <a:tcPr/>
                </a:tc>
                <a:tc>
                  <a:txBody>
                    <a:bodyPr/>
                    <a:lstStyle/>
                    <a:p>
                      <a:pPr lvl="0" algn="l">
                        <a:lnSpc>
                          <a:spcPct val="100000"/>
                        </a:lnSpc>
                        <a:spcBef>
                          <a:spcPts val="0"/>
                        </a:spcBef>
                        <a:spcAft>
                          <a:spcPts val="0"/>
                        </a:spcAft>
                        <a:buNone/>
                      </a:pPr>
                      <a:r>
                        <a:rPr lang="en-GB" sz="1200" b="0" i="0" u="none" strike="noStrike" noProof="0">
                          <a:effectLst/>
                        </a:rPr>
                        <a:t>Decreasing 15 dB / decade</a:t>
                      </a:r>
                      <a:endParaRPr lang="en-US"/>
                    </a:p>
                  </a:txBody>
                  <a:tcPr/>
                </a:tc>
                <a:tc>
                  <a:txBody>
                    <a:bodyPr/>
                    <a:lstStyle/>
                    <a:p>
                      <a:pPr lvl="0" algn="l">
                        <a:lnSpc>
                          <a:spcPct val="100000"/>
                        </a:lnSpc>
                        <a:spcBef>
                          <a:spcPts val="0"/>
                        </a:spcBef>
                        <a:spcAft>
                          <a:spcPts val="0"/>
                        </a:spcAft>
                        <a:buNone/>
                      </a:pPr>
                      <a:r>
                        <a:rPr lang="en-GB" sz="1200" b="0" i="0" u="none" strike="noStrike" noProof="0">
                          <a:effectLst/>
                        </a:rPr>
                        <a:t>2.0 MHz to 100 MHz</a:t>
                      </a:r>
                      <a:endParaRPr lang="en-US"/>
                    </a:p>
                  </a:txBody>
                  <a:tcPr/>
                </a:tc>
                <a:extLst>
                  <a:ext uri="{0D108BD9-81ED-4DB2-BD59-A6C34878D82A}">
                    <a16:rowId xmlns:a16="http://schemas.microsoft.com/office/drawing/2014/main" val="1617750490"/>
                  </a:ext>
                </a:extLst>
              </a:tr>
              <a:tr h="276225">
                <a:tc vMerge="1">
                  <a:txBody>
                    <a:bodyPr/>
                    <a:lstStyle/>
                    <a:p>
                      <a:endParaRPr lang="en-US"/>
                    </a:p>
                  </a:txBody>
                  <a:tcPr/>
                </a:tc>
                <a:tc>
                  <a:txBody>
                    <a:bodyPr/>
                    <a:lstStyle/>
                    <a:p>
                      <a:pPr lvl="0" algn="l">
                        <a:lnSpc>
                          <a:spcPct val="100000"/>
                        </a:lnSpc>
                        <a:spcBef>
                          <a:spcPts val="0"/>
                        </a:spcBef>
                        <a:spcAft>
                          <a:spcPts val="0"/>
                        </a:spcAft>
                        <a:buNone/>
                      </a:pPr>
                      <a:r>
                        <a:rPr lang="en-GB" sz="1200" b="0" i="0" u="none" strike="noStrike" noProof="0">
                          <a:effectLst/>
                        </a:rPr>
                        <a:t>24 dB minimum (desired)</a:t>
                      </a:r>
                      <a:endParaRPr lang="en-US"/>
                    </a:p>
                  </a:txBody>
                  <a:tcPr/>
                </a:tc>
                <a:tc>
                  <a:txBody>
                    <a:bodyPr/>
                    <a:lstStyle/>
                    <a:p>
                      <a:pPr lvl="0" algn="l">
                        <a:lnSpc>
                          <a:spcPct val="100000"/>
                        </a:lnSpc>
                        <a:spcBef>
                          <a:spcPts val="0"/>
                        </a:spcBef>
                        <a:spcAft>
                          <a:spcPts val="0"/>
                        </a:spcAft>
                        <a:buNone/>
                      </a:pPr>
                      <a:r>
                        <a:rPr lang="en-GB" sz="1200" b="0" i="0" u="none" strike="noStrike" noProof="0">
                          <a:effectLst/>
                        </a:rPr>
                        <a:t>100 MHz</a:t>
                      </a:r>
                      <a:endParaRPr lang="en-US"/>
                    </a:p>
                  </a:txBody>
                  <a:tcPr/>
                </a:tc>
                <a:extLst>
                  <a:ext uri="{0D108BD9-81ED-4DB2-BD59-A6C34878D82A}">
                    <a16:rowId xmlns:a16="http://schemas.microsoft.com/office/drawing/2014/main" val="2912379818"/>
                  </a:ext>
                </a:extLst>
              </a:tr>
              <a:tr h="273326">
                <a:tc rowSpan="3">
                  <a:txBody>
                    <a:bodyPr/>
                    <a:lstStyle/>
                    <a:p>
                      <a:pPr lvl="0" algn="ctr">
                        <a:lnSpc>
                          <a:spcPct val="100000"/>
                        </a:lnSpc>
                        <a:spcBef>
                          <a:spcPts val="0"/>
                        </a:spcBef>
                        <a:spcAft>
                          <a:spcPts val="0"/>
                        </a:spcAft>
                        <a:buNone/>
                      </a:pPr>
                      <a:r>
                        <a:rPr lang="en-GB" sz="1200" b="0" i="0" u="none" strike="noStrike" noProof="0">
                          <a:effectLst/>
                          <a:latin typeface="Calibri"/>
                        </a:rPr>
                        <a:t>ELFEXT</a:t>
                      </a:r>
                      <a:endParaRPr lang="en-US"/>
                    </a:p>
                    <a:p>
                      <a:pPr lvl="0" algn="ctr">
                        <a:lnSpc>
                          <a:spcPct val="100000"/>
                        </a:lnSpc>
                        <a:spcBef>
                          <a:spcPts val="0"/>
                        </a:spcBef>
                        <a:spcAft>
                          <a:spcPts val="0"/>
                        </a:spcAft>
                        <a:buNone/>
                      </a:pPr>
                      <a:endParaRPr lang="en-US"/>
                    </a:p>
                    <a:p>
                      <a:pPr lvl="0" algn="l">
                        <a:lnSpc>
                          <a:spcPct val="100000"/>
                        </a:lnSpc>
                        <a:spcBef>
                          <a:spcPts val="0"/>
                        </a:spcBef>
                        <a:spcAft>
                          <a:spcPts val="0"/>
                        </a:spcAft>
                        <a:buNone/>
                      </a:pPr>
                      <a:r>
                        <a:rPr lang="en-GB" sz="1200" b="0" i="0" u="none" strike="noStrike" noProof="0">
                          <a:effectLst/>
                          <a:latin typeface="Calibri"/>
                        </a:rPr>
                        <a:t>Note: these are targets, not hard requirements.</a:t>
                      </a:r>
                      <a:endParaRPr lang="en-GB"/>
                    </a:p>
                  </a:txBody>
                  <a:tcPr/>
                </a:tc>
                <a:tc>
                  <a:txBody>
                    <a:bodyPr/>
                    <a:lstStyle/>
                    <a:p>
                      <a:pPr lvl="0" algn="l">
                        <a:lnSpc>
                          <a:spcPct val="100000"/>
                        </a:lnSpc>
                        <a:spcBef>
                          <a:spcPts val="0"/>
                        </a:spcBef>
                        <a:spcAft>
                          <a:spcPts val="0"/>
                        </a:spcAft>
                        <a:buNone/>
                      </a:pPr>
                      <a:r>
                        <a:rPr lang="en-GB" sz="1200" b="0" i="0" u="none" strike="noStrike" noProof="0">
                          <a:effectLst/>
                        </a:rPr>
                        <a:t>30 dB minimum (desired)</a:t>
                      </a:r>
                      <a:endParaRPr lang="en-US"/>
                    </a:p>
                  </a:txBody>
                  <a:tcPr/>
                </a:tc>
                <a:tc>
                  <a:txBody>
                    <a:bodyPr/>
                    <a:lstStyle/>
                    <a:p>
                      <a:pPr lvl="0" algn="l">
                        <a:lnSpc>
                          <a:spcPct val="100000"/>
                        </a:lnSpc>
                        <a:spcBef>
                          <a:spcPts val="0"/>
                        </a:spcBef>
                        <a:spcAft>
                          <a:spcPts val="0"/>
                        </a:spcAft>
                        <a:buNone/>
                      </a:pPr>
                      <a:r>
                        <a:rPr lang="en-GB" sz="1200" b="0" i="0" u="none" strike="noStrike" noProof="0">
                          <a:effectLst/>
                          <a:latin typeface="Calibri"/>
                        </a:rPr>
                        <a:t>100 kHz to 2.0 MHz</a:t>
                      </a:r>
                      <a:endParaRPr lang="en-US"/>
                    </a:p>
                  </a:txBody>
                  <a:tcPr/>
                </a:tc>
                <a:extLst>
                  <a:ext uri="{0D108BD9-81ED-4DB2-BD59-A6C34878D82A}">
                    <a16:rowId xmlns:a16="http://schemas.microsoft.com/office/drawing/2014/main" val="402827335"/>
                  </a:ext>
                </a:extLst>
              </a:tr>
              <a:tr h="273326">
                <a:tc vMerge="1">
                  <a:txBody>
                    <a:bodyPr/>
                    <a:lstStyle/>
                    <a:p>
                      <a:endParaRPr lang="en-US"/>
                    </a:p>
                  </a:txBody>
                  <a:tcPr/>
                </a:tc>
                <a:tc>
                  <a:txBody>
                    <a:bodyPr/>
                    <a:lstStyle/>
                    <a:p>
                      <a:pPr lvl="0" algn="l">
                        <a:lnSpc>
                          <a:spcPct val="100000"/>
                        </a:lnSpc>
                        <a:spcBef>
                          <a:spcPts val="0"/>
                        </a:spcBef>
                        <a:spcAft>
                          <a:spcPts val="0"/>
                        </a:spcAft>
                        <a:buNone/>
                      </a:pPr>
                      <a:r>
                        <a:rPr lang="en-GB" sz="1200" b="0" i="0" u="none" strike="noStrike" noProof="0">
                          <a:effectLst/>
                          <a:latin typeface="Calibri"/>
                        </a:rPr>
                        <a:t>Decreasing 20 dB / decade</a:t>
                      </a:r>
                      <a:endParaRPr lang="en-US"/>
                    </a:p>
                  </a:txBody>
                  <a:tcPr/>
                </a:tc>
                <a:tc>
                  <a:txBody>
                    <a:bodyPr/>
                    <a:lstStyle/>
                    <a:p>
                      <a:pPr lvl="0" algn="l">
                        <a:lnSpc>
                          <a:spcPct val="100000"/>
                        </a:lnSpc>
                        <a:spcBef>
                          <a:spcPts val="0"/>
                        </a:spcBef>
                        <a:spcAft>
                          <a:spcPts val="0"/>
                        </a:spcAft>
                        <a:buNone/>
                      </a:pPr>
                      <a:r>
                        <a:rPr lang="en-GB" sz="1200" b="0" i="0" u="none" strike="noStrike" noProof="0">
                          <a:effectLst/>
                          <a:latin typeface="Calibri"/>
                        </a:rPr>
                        <a:t>2.0 MHz to 20 MHz</a:t>
                      </a:r>
                      <a:endParaRPr lang="en-US"/>
                    </a:p>
                  </a:txBody>
                  <a:tcPr/>
                </a:tc>
                <a:extLst>
                  <a:ext uri="{0D108BD9-81ED-4DB2-BD59-A6C34878D82A}">
                    <a16:rowId xmlns:a16="http://schemas.microsoft.com/office/drawing/2014/main" val="403315449"/>
                  </a:ext>
                </a:extLst>
              </a:tr>
              <a:tr h="273326">
                <a:tc vMerge="1">
                  <a:txBody>
                    <a:bodyPr/>
                    <a:lstStyle/>
                    <a:p>
                      <a:endParaRPr lang="en-US"/>
                    </a:p>
                  </a:txBody>
                  <a:tcPr/>
                </a:tc>
                <a:tc>
                  <a:txBody>
                    <a:bodyPr/>
                    <a:lstStyle/>
                    <a:p>
                      <a:pPr lvl="0" algn="l">
                        <a:lnSpc>
                          <a:spcPct val="100000"/>
                        </a:lnSpc>
                        <a:spcBef>
                          <a:spcPts val="0"/>
                        </a:spcBef>
                        <a:spcAft>
                          <a:spcPts val="0"/>
                        </a:spcAft>
                        <a:buNone/>
                      </a:pPr>
                      <a:r>
                        <a:rPr lang="en-GB" sz="1200" b="0" i="0" u="none" strike="noStrike" noProof="0">
                          <a:effectLst/>
                          <a:latin typeface="Calibri"/>
                        </a:rPr>
                        <a:t>10 dB minimum (desired)</a:t>
                      </a:r>
                      <a:endParaRPr lang="en-US" b="0" i="0" u="none" strike="noStrike" noProof="0">
                        <a:latin typeface="Calibri"/>
                      </a:endParaRPr>
                    </a:p>
                  </a:txBody>
                  <a:tcPr/>
                </a:tc>
                <a:tc>
                  <a:txBody>
                    <a:bodyPr/>
                    <a:lstStyle/>
                    <a:p>
                      <a:pPr lvl="0" algn="l">
                        <a:lnSpc>
                          <a:spcPct val="100000"/>
                        </a:lnSpc>
                        <a:spcBef>
                          <a:spcPts val="0"/>
                        </a:spcBef>
                        <a:spcAft>
                          <a:spcPts val="0"/>
                        </a:spcAft>
                        <a:buNone/>
                      </a:pPr>
                      <a:r>
                        <a:rPr lang="en-GB" sz="1200" b="0" i="0" u="none" strike="noStrike" noProof="0">
                          <a:effectLst/>
                          <a:latin typeface="Calibri"/>
                        </a:rPr>
                        <a:t>20 MHz</a:t>
                      </a:r>
                      <a:endParaRPr lang="en-US"/>
                    </a:p>
                  </a:txBody>
                  <a:tcPr/>
                </a:tc>
                <a:extLst>
                  <a:ext uri="{0D108BD9-81ED-4DB2-BD59-A6C34878D82A}">
                    <a16:rowId xmlns:a16="http://schemas.microsoft.com/office/drawing/2014/main" val="4038967336"/>
                  </a:ext>
                </a:extLst>
              </a:tr>
              <a:tr h="278780">
                <a:tc>
                  <a:txBody>
                    <a:bodyPr/>
                    <a:lstStyle/>
                    <a:p>
                      <a:pPr lvl="0">
                        <a:buNone/>
                      </a:pPr>
                      <a:r>
                        <a:rPr lang="en-GB" sz="1200">
                          <a:effectLst/>
                        </a:rPr>
                        <a:t>Conductor type</a:t>
                      </a:r>
                      <a:endParaRPr lang="en-US"/>
                    </a:p>
                  </a:txBody>
                  <a:tcPr/>
                </a:tc>
                <a:tc>
                  <a:txBody>
                    <a:bodyPr/>
                    <a:lstStyle/>
                    <a:p>
                      <a:pPr fontAlgn="base"/>
                      <a:r>
                        <a:rPr lang="en-GB" sz="1200">
                          <a:effectLst/>
                        </a:rPr>
                        <a:t>Copper or copper alloy, continuous </a:t>
                      </a:r>
                    </a:p>
                  </a:txBody>
                  <a:tcPr/>
                </a:tc>
                <a:tc>
                  <a:txBody>
                    <a:bodyPr/>
                    <a:lstStyle/>
                    <a:p>
                      <a:pPr lvl="0">
                        <a:buNone/>
                      </a:pPr>
                      <a:endParaRPr lang="en-GB" sz="1200">
                        <a:effectLst/>
                      </a:endParaRPr>
                    </a:p>
                  </a:txBody>
                  <a:tcPr/>
                </a:tc>
                <a:extLst>
                  <a:ext uri="{0D108BD9-81ED-4DB2-BD59-A6C34878D82A}">
                    <a16:rowId xmlns:a16="http://schemas.microsoft.com/office/drawing/2014/main" val="3301584536"/>
                  </a:ext>
                </a:extLst>
              </a:tr>
              <a:tr h="278779">
                <a:tc>
                  <a:txBody>
                    <a:bodyPr/>
                    <a:lstStyle/>
                    <a:p>
                      <a:pPr lvl="0">
                        <a:buNone/>
                      </a:pPr>
                      <a:r>
                        <a:rPr lang="en-GB" sz="1200">
                          <a:effectLst/>
                        </a:rPr>
                        <a:t>Conductor size </a:t>
                      </a:r>
                    </a:p>
                  </a:txBody>
                  <a:tcPr/>
                </a:tc>
                <a:tc>
                  <a:txBody>
                    <a:bodyPr/>
                    <a:lstStyle/>
                    <a:p>
                      <a:pPr lvl="0">
                        <a:buNone/>
                      </a:pPr>
                      <a:r>
                        <a:rPr lang="en-GB" sz="1200">
                          <a:effectLst/>
                        </a:rPr>
                        <a:t>19 AWG wire</a:t>
                      </a:r>
                    </a:p>
                  </a:txBody>
                  <a:tcPr/>
                </a:tc>
                <a:tc>
                  <a:txBody>
                    <a:bodyPr/>
                    <a:lstStyle/>
                    <a:p>
                      <a:pPr lvl="0">
                        <a:buNone/>
                      </a:pPr>
                      <a:endParaRPr lang="en-GB" sz="1200">
                        <a:effectLst/>
                      </a:endParaRPr>
                    </a:p>
                  </a:txBody>
                  <a:tcPr/>
                </a:tc>
                <a:extLst>
                  <a:ext uri="{0D108BD9-81ED-4DB2-BD59-A6C34878D82A}">
                    <a16:rowId xmlns:a16="http://schemas.microsoft.com/office/drawing/2014/main" val="349357456"/>
                  </a:ext>
                </a:extLst>
              </a:tr>
              <a:tr h="276225">
                <a:tc rowSpan="2">
                  <a:txBody>
                    <a:bodyPr/>
                    <a:lstStyle/>
                    <a:p>
                      <a:pPr lvl="0" algn="l">
                        <a:lnSpc>
                          <a:spcPct val="100000"/>
                        </a:lnSpc>
                        <a:spcBef>
                          <a:spcPts val="0"/>
                        </a:spcBef>
                        <a:spcAft>
                          <a:spcPts val="0"/>
                        </a:spcAft>
                        <a:buNone/>
                      </a:pPr>
                      <a:r>
                        <a:rPr lang="en-GB" sz="1200" b="0" i="0" u="none" strike="noStrike" noProof="0">
                          <a:effectLst/>
                          <a:latin typeface="Calibri"/>
                        </a:rPr>
                        <a:t>Differential Impedance</a:t>
                      </a:r>
                      <a:endParaRPr lang="en-US"/>
                    </a:p>
                    <a:p>
                      <a:pPr lvl="0">
                        <a:buNone/>
                      </a:pPr>
                      <a:endParaRPr lang="en-GB" sz="1200">
                        <a:effectLst/>
                      </a:endParaRPr>
                    </a:p>
                    <a:p>
                      <a:pPr lvl="0">
                        <a:buNone/>
                      </a:pPr>
                      <a:endParaRPr lang="en-GB" sz="1200">
                        <a:effectLst/>
                      </a:endParaRPr>
                    </a:p>
                  </a:txBody>
                  <a:tcPr/>
                </a:tc>
                <a:tc>
                  <a:txBody>
                    <a:bodyPr/>
                    <a:lstStyle/>
                    <a:p>
                      <a:pPr lvl="0" algn="l">
                        <a:lnSpc>
                          <a:spcPct val="100000"/>
                        </a:lnSpc>
                        <a:spcBef>
                          <a:spcPts val="0"/>
                        </a:spcBef>
                        <a:spcAft>
                          <a:spcPts val="0"/>
                        </a:spcAft>
                        <a:buNone/>
                      </a:pPr>
                      <a:r>
                        <a:rPr lang="en-GB" sz="1200" b="0" i="0" u="none" strike="noStrike" noProof="0">
                          <a:effectLst/>
                          <a:latin typeface="Calibri"/>
                        </a:rPr>
                        <a:t>145 ± 10 ohms</a:t>
                      </a:r>
                      <a:endParaRPr lang="en-US"/>
                    </a:p>
                    <a:p>
                      <a:pPr lvl="0">
                        <a:buNone/>
                      </a:pPr>
                      <a:endParaRPr lang="en-GB" sz="1200">
                        <a:effectLst/>
                      </a:endParaRPr>
                    </a:p>
                  </a:txBody>
                  <a:tcPr/>
                </a:tc>
                <a:tc>
                  <a:txBody>
                    <a:bodyPr/>
                    <a:lstStyle/>
                    <a:p>
                      <a:pPr lvl="0" algn="l">
                        <a:lnSpc>
                          <a:spcPct val="100000"/>
                        </a:lnSpc>
                        <a:spcBef>
                          <a:spcPts val="0"/>
                        </a:spcBef>
                        <a:spcAft>
                          <a:spcPts val="0"/>
                        </a:spcAft>
                        <a:buNone/>
                      </a:pPr>
                      <a:r>
                        <a:rPr lang="en-GB" sz="1200" b="0" i="0" u="none" strike="noStrike" noProof="0">
                          <a:effectLst/>
                          <a:latin typeface="Calibri"/>
                        </a:rPr>
                        <a:t>1.0 MHz, +15 to +30°C, absolute pressure 0.7 to 1.4 bar (10 to 20 psi)</a:t>
                      </a:r>
                      <a:endParaRPr lang="en-US"/>
                    </a:p>
                  </a:txBody>
                  <a:tcPr/>
                </a:tc>
                <a:extLst>
                  <a:ext uri="{0D108BD9-81ED-4DB2-BD59-A6C34878D82A}">
                    <a16:rowId xmlns:a16="http://schemas.microsoft.com/office/drawing/2014/main" val="838912884"/>
                  </a:ext>
                </a:extLst>
              </a:tr>
              <a:tr h="276225">
                <a:tc vMerge="1">
                  <a:txBody>
                    <a:bodyPr/>
                    <a:lstStyle/>
                    <a:p>
                      <a:endParaRPr lang="en-US"/>
                    </a:p>
                  </a:txBody>
                  <a:tcPr/>
                </a:tc>
                <a:tc>
                  <a:txBody>
                    <a:bodyPr/>
                    <a:lstStyle/>
                    <a:p>
                      <a:pPr lvl="0" algn="l">
                        <a:lnSpc>
                          <a:spcPct val="100000"/>
                        </a:lnSpc>
                        <a:spcBef>
                          <a:spcPts val="0"/>
                        </a:spcBef>
                        <a:spcAft>
                          <a:spcPts val="0"/>
                        </a:spcAft>
                        <a:buNone/>
                      </a:pPr>
                      <a:r>
                        <a:rPr lang="en-GB" sz="1200" b="0" i="0" u="none" strike="noStrike" noProof="0">
                          <a:effectLst/>
                        </a:rPr>
                        <a:t>145 ± 20 ohms</a:t>
                      </a:r>
                      <a:endParaRPr lang="en-US"/>
                    </a:p>
                    <a:p>
                      <a:pPr lvl="0">
                        <a:buNone/>
                      </a:pPr>
                      <a:endParaRPr lang="en-GB" sz="1200" b="0" i="0" u="none" strike="noStrike" noProof="0">
                        <a:effectLst/>
                        <a:latin typeface="Calibri"/>
                      </a:endParaRPr>
                    </a:p>
                  </a:txBody>
                  <a:tcPr/>
                </a:tc>
                <a:tc>
                  <a:txBody>
                    <a:bodyPr/>
                    <a:lstStyle/>
                    <a:p>
                      <a:pPr lvl="0" algn="l">
                        <a:lnSpc>
                          <a:spcPct val="100000"/>
                        </a:lnSpc>
                        <a:spcBef>
                          <a:spcPts val="0"/>
                        </a:spcBef>
                        <a:spcAft>
                          <a:spcPts val="0"/>
                        </a:spcAft>
                        <a:buNone/>
                      </a:pPr>
                      <a:r>
                        <a:rPr lang="en-GB" sz="1200" b="0" i="0" u="none" strike="noStrike" noProof="0">
                          <a:effectLst/>
                        </a:rPr>
                        <a:t>1.0 MHz, -50 to +30°C, absolute pressure 1 to 250 bar (3625 psi), overpressure = 450 bar (6527 psi)</a:t>
                      </a:r>
                      <a:endParaRPr lang="en-US"/>
                    </a:p>
                  </a:txBody>
                  <a:tcPr/>
                </a:tc>
                <a:extLst>
                  <a:ext uri="{0D108BD9-81ED-4DB2-BD59-A6C34878D82A}">
                    <a16:rowId xmlns:a16="http://schemas.microsoft.com/office/drawing/2014/main" val="1535778508"/>
                  </a:ext>
                </a:extLst>
              </a:tr>
              <a:tr h="276225">
                <a:tc>
                  <a:txBody>
                    <a:bodyPr/>
                    <a:lstStyle/>
                    <a:p>
                      <a:pPr lvl="0">
                        <a:buNone/>
                      </a:pPr>
                      <a:r>
                        <a:rPr lang="en-GB" sz="1200">
                          <a:effectLst/>
                        </a:rPr>
                        <a:t>Loop Resistance</a:t>
                      </a:r>
                    </a:p>
                  </a:txBody>
                  <a:tcPr/>
                </a:tc>
                <a:tc>
                  <a:txBody>
                    <a:bodyPr/>
                    <a:lstStyle/>
                    <a:p>
                      <a:pPr lvl="0" algn="l">
                        <a:lnSpc>
                          <a:spcPct val="100000"/>
                        </a:lnSpc>
                        <a:spcBef>
                          <a:spcPts val="0"/>
                        </a:spcBef>
                        <a:spcAft>
                          <a:spcPts val="0"/>
                        </a:spcAft>
                        <a:buNone/>
                      </a:pPr>
                      <a:r>
                        <a:rPr lang="en-GB" sz="1200" b="0" i="0" u="none" strike="noStrike" noProof="0">
                          <a:effectLst/>
                        </a:rPr>
                        <a:t>160 ohms maximum</a:t>
                      </a:r>
                      <a:endParaRPr lang="en-US"/>
                    </a:p>
                    <a:p>
                      <a:pPr lvl="0">
                        <a:buNone/>
                      </a:pPr>
                      <a:endParaRPr lang="en-GB" sz="1200" b="0" i="0" u="none" strike="noStrike" noProof="0">
                        <a:effectLst/>
                        <a:latin typeface="Calibri"/>
                      </a:endParaRPr>
                    </a:p>
                  </a:txBody>
                  <a:tcPr/>
                </a:tc>
                <a:tc>
                  <a:txBody>
                    <a:bodyPr/>
                    <a:lstStyle/>
                    <a:p>
                      <a:pPr lvl="0" algn="l">
                        <a:lnSpc>
                          <a:spcPct val="100000"/>
                        </a:lnSpc>
                        <a:spcBef>
                          <a:spcPts val="0"/>
                        </a:spcBef>
                        <a:spcAft>
                          <a:spcPts val="0"/>
                        </a:spcAft>
                        <a:buNone/>
                      </a:pPr>
                      <a:r>
                        <a:rPr lang="en-GB" sz="1200" b="0" i="0" u="none" strike="noStrike" noProof="0">
                          <a:effectLst/>
                          <a:latin typeface="Calibri"/>
                        </a:rPr>
                        <a:t>+15 to +30 °C, &lt;145 ohms desired</a:t>
                      </a:r>
                      <a:endParaRPr lang="en-US"/>
                    </a:p>
                    <a:p>
                      <a:pPr lvl="0" algn="l">
                        <a:lnSpc>
                          <a:spcPct val="100000"/>
                        </a:lnSpc>
                        <a:spcBef>
                          <a:spcPts val="0"/>
                        </a:spcBef>
                        <a:spcAft>
                          <a:spcPts val="0"/>
                        </a:spcAft>
                        <a:buNone/>
                      </a:pPr>
                      <a:endParaRPr lang="en-GB" sz="1200" b="0" i="0" u="none" strike="noStrike" noProof="0">
                        <a:effectLst/>
                      </a:endParaRPr>
                    </a:p>
                  </a:txBody>
                  <a:tcPr/>
                </a:tc>
                <a:extLst>
                  <a:ext uri="{0D108BD9-81ED-4DB2-BD59-A6C34878D82A}">
                    <a16:rowId xmlns:a16="http://schemas.microsoft.com/office/drawing/2014/main" val="4144556569"/>
                  </a:ext>
                </a:extLst>
              </a:tr>
              <a:tr h="276225">
                <a:tc>
                  <a:txBody>
                    <a:bodyPr/>
                    <a:lstStyle/>
                    <a:p>
                      <a:pPr lvl="0" algn="l">
                        <a:lnSpc>
                          <a:spcPct val="100000"/>
                        </a:lnSpc>
                        <a:spcBef>
                          <a:spcPts val="0"/>
                        </a:spcBef>
                        <a:spcAft>
                          <a:spcPts val="0"/>
                        </a:spcAft>
                        <a:buNone/>
                      </a:pPr>
                      <a:r>
                        <a:rPr lang="en-GB" sz="1200" b="0" i="0" u="none" strike="noStrike" noProof="0">
                          <a:effectLst/>
                          <a:latin typeface="Calibri"/>
                        </a:rPr>
                        <a:t>Hipot test</a:t>
                      </a:r>
                      <a:endParaRPr lang="en-US"/>
                    </a:p>
                    <a:p>
                      <a:pPr lvl="0">
                        <a:buNone/>
                      </a:pPr>
                      <a:endParaRPr lang="en-GB" sz="1200">
                        <a:effectLst/>
                      </a:endParaRPr>
                    </a:p>
                  </a:txBody>
                  <a:tcPr/>
                </a:tc>
                <a:tc>
                  <a:txBody>
                    <a:bodyPr/>
                    <a:lstStyle/>
                    <a:p>
                      <a:pPr lvl="0" algn="l">
                        <a:lnSpc>
                          <a:spcPct val="100000"/>
                        </a:lnSpc>
                        <a:spcBef>
                          <a:spcPts val="0"/>
                        </a:spcBef>
                        <a:spcAft>
                          <a:spcPts val="0"/>
                        </a:spcAft>
                        <a:buNone/>
                      </a:pPr>
                      <a:r>
                        <a:rPr lang="en-GB" sz="1200" b="0" i="0" u="none" strike="noStrike" noProof="0">
                          <a:effectLst/>
                        </a:rPr>
                        <a:t>2200 VDC minimum, 1.0 micro-amp maximum leakage, 60 seconds minimum duration</a:t>
                      </a:r>
                      <a:endParaRPr lang="en-US"/>
                    </a:p>
                  </a:txBody>
                  <a:tcPr/>
                </a:tc>
                <a:tc>
                  <a:txBody>
                    <a:bodyPr/>
                    <a:lstStyle/>
                    <a:p>
                      <a:pPr lvl="0" algn="l">
                        <a:lnSpc>
                          <a:spcPct val="100000"/>
                        </a:lnSpc>
                        <a:spcBef>
                          <a:spcPts val="0"/>
                        </a:spcBef>
                        <a:spcAft>
                          <a:spcPts val="0"/>
                        </a:spcAft>
                        <a:buNone/>
                      </a:pPr>
                      <a:r>
                        <a:rPr lang="en-GB" sz="1200" b="0" i="0" u="none" strike="noStrike" noProof="0">
                          <a:effectLst/>
                          <a:latin typeface="Calibri"/>
                        </a:rPr>
                        <a:t>All conductors individually tested with all other conductors grounded</a:t>
                      </a:r>
                      <a:endParaRPr lang="en-US"/>
                    </a:p>
                  </a:txBody>
                  <a:tcPr/>
                </a:tc>
                <a:extLst>
                  <a:ext uri="{0D108BD9-81ED-4DB2-BD59-A6C34878D82A}">
                    <a16:rowId xmlns:a16="http://schemas.microsoft.com/office/drawing/2014/main" val="3580181838"/>
                  </a:ext>
                </a:extLst>
              </a:tr>
              <a:tr h="276225">
                <a:tc>
                  <a:txBody>
                    <a:bodyPr/>
                    <a:lstStyle/>
                    <a:p>
                      <a:pPr lvl="0" algn="l">
                        <a:lnSpc>
                          <a:spcPct val="100000"/>
                        </a:lnSpc>
                        <a:spcBef>
                          <a:spcPts val="0"/>
                        </a:spcBef>
                        <a:spcAft>
                          <a:spcPts val="0"/>
                        </a:spcAft>
                        <a:buNone/>
                      </a:pPr>
                      <a:r>
                        <a:rPr lang="en-GB" sz="1200" b="0" i="0" u="none" strike="noStrike" noProof="0">
                          <a:effectLst/>
                          <a:latin typeface="Calibri"/>
                        </a:rPr>
                        <a:t>Maximum operating voltage</a:t>
                      </a:r>
                      <a:endParaRPr lang="en-US"/>
                    </a:p>
                  </a:txBody>
                  <a:tcPr/>
                </a:tc>
                <a:tc>
                  <a:txBody>
                    <a:bodyPr/>
                    <a:lstStyle/>
                    <a:p>
                      <a:pPr lvl="0" algn="l">
                        <a:lnSpc>
                          <a:spcPct val="100000"/>
                        </a:lnSpc>
                        <a:spcBef>
                          <a:spcPts val="0"/>
                        </a:spcBef>
                        <a:spcAft>
                          <a:spcPts val="0"/>
                        </a:spcAft>
                        <a:buNone/>
                      </a:pPr>
                      <a:r>
                        <a:rPr lang="en-GB" sz="1200" b="0" i="0" u="none" strike="noStrike" noProof="0">
                          <a:effectLst/>
                        </a:rPr>
                        <a:t>400 VDC / 280 VAC RMS or greater</a:t>
                      </a:r>
                      <a:endParaRPr lang="en-US"/>
                    </a:p>
                  </a:txBody>
                  <a:tcPr/>
                </a:tc>
                <a:tc>
                  <a:txBody>
                    <a:bodyPr/>
                    <a:lstStyle/>
                    <a:p>
                      <a:pPr lvl="0" algn="l">
                        <a:lnSpc>
                          <a:spcPct val="100000"/>
                        </a:lnSpc>
                        <a:spcBef>
                          <a:spcPts val="0"/>
                        </a:spcBef>
                        <a:spcAft>
                          <a:spcPts val="0"/>
                        </a:spcAft>
                        <a:buNone/>
                      </a:pPr>
                      <a:endParaRPr lang="en-GB" sz="1200" b="0" i="0" u="none" strike="noStrike" noProof="0">
                        <a:effectLst/>
                      </a:endParaRPr>
                    </a:p>
                  </a:txBody>
                  <a:tcPr/>
                </a:tc>
                <a:extLst>
                  <a:ext uri="{0D108BD9-81ED-4DB2-BD59-A6C34878D82A}">
                    <a16:rowId xmlns:a16="http://schemas.microsoft.com/office/drawing/2014/main" val="2517061358"/>
                  </a:ext>
                </a:extLst>
              </a:tr>
              <a:tr h="276225">
                <a:tc>
                  <a:txBody>
                    <a:bodyPr/>
                    <a:lstStyle/>
                    <a:p>
                      <a:pPr lvl="0" algn="l">
                        <a:lnSpc>
                          <a:spcPct val="100000"/>
                        </a:lnSpc>
                        <a:spcBef>
                          <a:spcPts val="0"/>
                        </a:spcBef>
                        <a:spcAft>
                          <a:spcPts val="0"/>
                        </a:spcAft>
                        <a:buNone/>
                      </a:pPr>
                      <a:r>
                        <a:rPr lang="en-GB" sz="1200" b="0" i="0" u="none" strike="noStrike" noProof="0">
                          <a:effectLst/>
                          <a:latin typeface="Calibri"/>
                        </a:rPr>
                        <a:t>Maximum operating current</a:t>
                      </a:r>
                      <a:endParaRPr lang="en-US"/>
                    </a:p>
                  </a:txBody>
                  <a:tcPr/>
                </a:tc>
                <a:tc>
                  <a:txBody>
                    <a:bodyPr/>
                    <a:lstStyle/>
                    <a:p>
                      <a:pPr lvl="0" algn="l">
                        <a:lnSpc>
                          <a:spcPct val="100000"/>
                        </a:lnSpc>
                        <a:spcBef>
                          <a:spcPts val="0"/>
                        </a:spcBef>
                        <a:spcAft>
                          <a:spcPts val="0"/>
                        </a:spcAft>
                        <a:buNone/>
                      </a:pPr>
                      <a:r>
                        <a:rPr lang="en-GB" sz="1200" b="0" i="0" u="none" strike="noStrike" noProof="0">
                          <a:effectLst/>
                        </a:rPr>
                        <a:t>200 mA DC / 140 mA AC RMS or greater</a:t>
                      </a:r>
                      <a:endParaRPr lang="en-US"/>
                    </a:p>
                  </a:txBody>
                  <a:tcPr/>
                </a:tc>
                <a:tc>
                  <a:txBody>
                    <a:bodyPr/>
                    <a:lstStyle/>
                    <a:p>
                      <a:pPr lvl="0" algn="l">
                        <a:lnSpc>
                          <a:spcPct val="100000"/>
                        </a:lnSpc>
                        <a:spcBef>
                          <a:spcPts val="0"/>
                        </a:spcBef>
                        <a:spcAft>
                          <a:spcPts val="0"/>
                        </a:spcAft>
                        <a:buNone/>
                      </a:pPr>
                      <a:endParaRPr lang="en-GB" sz="1200" b="0" i="0" u="none" strike="noStrike" noProof="0">
                        <a:effectLst/>
                      </a:endParaRPr>
                    </a:p>
                  </a:txBody>
                  <a:tcPr/>
                </a:tc>
                <a:extLst>
                  <a:ext uri="{0D108BD9-81ED-4DB2-BD59-A6C34878D82A}">
                    <a16:rowId xmlns:a16="http://schemas.microsoft.com/office/drawing/2014/main" val="1126360611"/>
                  </a:ext>
                </a:extLst>
              </a:tr>
            </a:tbl>
          </a:graphicData>
        </a:graphic>
      </p:graphicFrame>
    </p:spTree>
    <p:extLst>
      <p:ext uri="{BB962C8B-B14F-4D97-AF65-F5344CB8AC3E}">
        <p14:creationId xmlns:p14="http://schemas.microsoft.com/office/powerpoint/2010/main" val="2008173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iagram&#10;&#10;Description automatically generated">
            <a:extLst>
              <a:ext uri="{FF2B5EF4-FFF2-40B4-BE49-F238E27FC236}">
                <a16:creationId xmlns:a16="http://schemas.microsoft.com/office/drawing/2014/main" id="{BB955797-77BA-4F44-A9DD-02F59586FBD1}"/>
              </a:ext>
            </a:extLst>
          </p:cNvPr>
          <p:cNvPicPr>
            <a:picLocks noGrp="1" noChangeAspect="1"/>
          </p:cNvPicPr>
          <p:nvPr>
            <p:ph sz="quarter" idx="10"/>
          </p:nvPr>
        </p:nvPicPr>
        <p:blipFill>
          <a:blip r:embed="rId2"/>
          <a:stretch>
            <a:fillRect/>
          </a:stretch>
        </p:blipFill>
        <p:spPr>
          <a:xfrm>
            <a:off x="483657" y="806932"/>
            <a:ext cx="6600655" cy="5673068"/>
          </a:xfrm>
        </p:spPr>
      </p:pic>
      <p:sp>
        <p:nvSpPr>
          <p:cNvPr id="3" name="Title 2">
            <a:extLst>
              <a:ext uri="{FF2B5EF4-FFF2-40B4-BE49-F238E27FC236}">
                <a16:creationId xmlns:a16="http://schemas.microsoft.com/office/drawing/2014/main" id="{67868089-27F7-4F9B-B920-F53451D2CF39}"/>
              </a:ext>
            </a:extLst>
          </p:cNvPr>
          <p:cNvSpPr>
            <a:spLocks noGrp="1"/>
          </p:cNvSpPr>
          <p:nvPr>
            <p:ph type="title"/>
          </p:nvPr>
        </p:nvSpPr>
        <p:spPr/>
        <p:txBody>
          <a:bodyPr/>
          <a:lstStyle/>
          <a:p>
            <a:r>
              <a:rPr lang="en-US" dirty="0"/>
              <a:t>Cable cross section and prototype</a:t>
            </a:r>
          </a:p>
        </p:txBody>
      </p:sp>
      <p:sp>
        <p:nvSpPr>
          <p:cNvPr id="4" name="Date Placeholder 3">
            <a:extLst>
              <a:ext uri="{FF2B5EF4-FFF2-40B4-BE49-F238E27FC236}">
                <a16:creationId xmlns:a16="http://schemas.microsoft.com/office/drawing/2014/main" id="{DA52D94C-F06C-4081-AEF5-06AF4B1089A4}"/>
              </a:ext>
            </a:extLst>
          </p:cNvPr>
          <p:cNvSpPr>
            <a:spLocks noGrp="1"/>
          </p:cNvSpPr>
          <p:nvPr>
            <p:ph type="dt" sz="half" idx="2"/>
          </p:nvPr>
        </p:nvSpPr>
        <p:spPr/>
        <p:txBody>
          <a:bodyPr/>
          <a:lstStyle/>
          <a:p>
            <a:fld id="{BF86952B-D8AC-6B48-B292-87A07EB96619}" type="datetime1">
              <a:rPr lang="en-US" smtClean="0"/>
              <a:t>10/15/21</a:t>
            </a:fld>
            <a:endParaRPr lang="en-US" dirty="0"/>
          </a:p>
        </p:txBody>
      </p:sp>
      <p:sp>
        <p:nvSpPr>
          <p:cNvPr id="5" name="Footer Placeholder 4">
            <a:extLst>
              <a:ext uri="{FF2B5EF4-FFF2-40B4-BE49-F238E27FC236}">
                <a16:creationId xmlns:a16="http://schemas.microsoft.com/office/drawing/2014/main" id="{AB424825-8D02-4CC0-A39D-3B32C0C735A6}"/>
              </a:ext>
            </a:extLst>
          </p:cNvPr>
          <p:cNvSpPr>
            <a:spLocks noGrp="1"/>
          </p:cNvSpPr>
          <p:nvPr>
            <p:ph type="ftr" sz="quarter" idx="3"/>
          </p:nvPr>
        </p:nvSpPr>
        <p:spPr/>
        <p:txBody>
          <a:bodyPr/>
          <a:lstStyle/>
          <a:p>
            <a:r>
              <a:rPr lang="en-US"/>
              <a:t>MCA</a:t>
            </a:r>
            <a:endParaRPr lang="en-US" dirty="0"/>
          </a:p>
        </p:txBody>
      </p:sp>
      <p:sp>
        <p:nvSpPr>
          <p:cNvPr id="6" name="Slide Number Placeholder 5">
            <a:extLst>
              <a:ext uri="{FF2B5EF4-FFF2-40B4-BE49-F238E27FC236}">
                <a16:creationId xmlns:a16="http://schemas.microsoft.com/office/drawing/2014/main" id="{D5DEE6EE-E596-4FCF-B6DE-786FFB4DDC0C}"/>
              </a:ext>
            </a:extLst>
          </p:cNvPr>
          <p:cNvSpPr>
            <a:spLocks noGrp="1"/>
          </p:cNvSpPr>
          <p:nvPr>
            <p:ph type="sldNum" sz="quarter" idx="4"/>
          </p:nvPr>
        </p:nvSpPr>
        <p:spPr/>
        <p:txBody>
          <a:bodyPr/>
          <a:lstStyle/>
          <a:p>
            <a:fld id="{32BCD2C7-39AC-1C43-9EF3-AAF0DAA072E9}" type="slidenum">
              <a:rPr lang="en-US" smtClean="0"/>
              <a:t>5</a:t>
            </a:fld>
            <a:endParaRPr lang="en-US"/>
          </a:p>
        </p:txBody>
      </p:sp>
      <p:pic>
        <p:nvPicPr>
          <p:cNvPr id="1026" name="Picture 2">
            <a:extLst>
              <a:ext uri="{FF2B5EF4-FFF2-40B4-BE49-F238E27FC236}">
                <a16:creationId xmlns:a16="http://schemas.microsoft.com/office/drawing/2014/main" id="{02B747F3-35DE-6541-8B0A-97E0D6A6B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872" y="806932"/>
            <a:ext cx="4011168" cy="31171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79CF16F-D472-D84E-970B-5366A753E7A7}"/>
              </a:ext>
            </a:extLst>
          </p:cNvPr>
          <p:cNvSpPr txBox="1"/>
          <p:nvPr/>
        </p:nvSpPr>
        <p:spPr>
          <a:xfrm>
            <a:off x="7357872" y="4093776"/>
            <a:ext cx="3647440" cy="369332"/>
          </a:xfrm>
          <a:prstGeom prst="rect">
            <a:avLst/>
          </a:prstGeom>
          <a:noFill/>
        </p:spPr>
        <p:txBody>
          <a:bodyPr wrap="square" rtlCol="0">
            <a:spAutoFit/>
          </a:bodyPr>
          <a:lstStyle/>
          <a:p>
            <a:r>
              <a:rPr lang="en-US" dirty="0"/>
              <a:t>Prototype photos</a:t>
            </a:r>
          </a:p>
        </p:txBody>
      </p:sp>
      <p:sp>
        <p:nvSpPr>
          <p:cNvPr id="9" name="Rectangle 8">
            <a:extLst>
              <a:ext uri="{FF2B5EF4-FFF2-40B4-BE49-F238E27FC236}">
                <a16:creationId xmlns:a16="http://schemas.microsoft.com/office/drawing/2014/main" id="{8669052C-B532-7E49-877F-32B2D81AFC08}"/>
              </a:ext>
            </a:extLst>
          </p:cNvPr>
          <p:cNvSpPr/>
          <p:nvPr/>
        </p:nvSpPr>
        <p:spPr>
          <a:xfrm>
            <a:off x="7478510" y="4463108"/>
            <a:ext cx="3224985" cy="369332"/>
          </a:xfrm>
          <a:prstGeom prst="rect">
            <a:avLst/>
          </a:prstGeom>
        </p:spPr>
        <p:txBody>
          <a:bodyPr wrap="none">
            <a:spAutoFit/>
          </a:bodyPr>
          <a:lstStyle/>
          <a:p>
            <a:pPr marL="285750" indent="-285750">
              <a:buFont typeface="Arial" panose="020B0604020202020204" pitchFamily="34" charset="0"/>
              <a:buChar char="•"/>
            </a:pPr>
            <a:r>
              <a:rPr lang="en-US" dirty="0"/>
              <a:t>Testing of sample undergoing</a:t>
            </a:r>
          </a:p>
        </p:txBody>
      </p:sp>
    </p:spTree>
    <p:extLst>
      <p:ext uri="{BB962C8B-B14F-4D97-AF65-F5344CB8AC3E}">
        <p14:creationId xmlns:p14="http://schemas.microsoft.com/office/powerpoint/2010/main" val="389784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CF0CA6-12BC-3E45-99BF-2620BAD9E903}"/>
              </a:ext>
            </a:extLst>
          </p:cNvPr>
          <p:cNvPicPr>
            <a:picLocks noChangeAspect="1"/>
          </p:cNvPicPr>
          <p:nvPr/>
        </p:nvPicPr>
        <p:blipFill>
          <a:blip r:embed="rId2"/>
          <a:stretch>
            <a:fillRect/>
          </a:stretch>
        </p:blipFill>
        <p:spPr>
          <a:xfrm>
            <a:off x="6239757" y="1245702"/>
            <a:ext cx="5952243" cy="5578281"/>
          </a:xfrm>
          <a:prstGeom prst="rect">
            <a:avLst/>
          </a:prstGeom>
        </p:spPr>
      </p:pic>
      <p:sp>
        <p:nvSpPr>
          <p:cNvPr id="4" name="Content Placeholder 3">
            <a:extLst>
              <a:ext uri="{FF2B5EF4-FFF2-40B4-BE49-F238E27FC236}">
                <a16:creationId xmlns:a16="http://schemas.microsoft.com/office/drawing/2014/main" id="{C1C21DC5-4E88-384C-AA7F-DD209B2760FE}"/>
              </a:ext>
            </a:extLst>
          </p:cNvPr>
          <p:cNvSpPr>
            <a:spLocks noGrp="1"/>
          </p:cNvSpPr>
          <p:nvPr>
            <p:ph sz="quarter" idx="10"/>
          </p:nvPr>
        </p:nvSpPr>
        <p:spPr>
          <a:xfrm>
            <a:off x="98127" y="5381762"/>
            <a:ext cx="2656648" cy="527514"/>
          </a:xfrm>
          <a:prstGeom prst="rect">
            <a:avLst/>
          </a:prstGeom>
        </p:spPr>
        <p:txBody>
          <a:bodyPr/>
          <a:lstStyle/>
          <a:p>
            <a:pPr marL="0" indent="0">
              <a:buNone/>
            </a:pPr>
            <a:r>
              <a:rPr lang="en-US" dirty="0"/>
              <a:t>Gen1 spools</a:t>
            </a:r>
          </a:p>
          <a:p>
            <a:pPr marL="0" indent="0">
              <a:buNone/>
            </a:pPr>
            <a:endParaRPr lang="en-US" dirty="0"/>
          </a:p>
        </p:txBody>
      </p:sp>
      <p:sp>
        <p:nvSpPr>
          <p:cNvPr id="3" name="Title 2">
            <a:extLst>
              <a:ext uri="{FF2B5EF4-FFF2-40B4-BE49-F238E27FC236}">
                <a16:creationId xmlns:a16="http://schemas.microsoft.com/office/drawing/2014/main" id="{889646A8-D836-5744-8EA7-EBC7BF5EBE90}"/>
              </a:ext>
            </a:extLst>
          </p:cNvPr>
          <p:cNvSpPr>
            <a:spLocks noGrp="1"/>
          </p:cNvSpPr>
          <p:nvPr>
            <p:ph type="title"/>
          </p:nvPr>
        </p:nvSpPr>
        <p:spPr/>
        <p:txBody>
          <a:bodyPr/>
          <a:lstStyle/>
          <a:p>
            <a:r>
              <a:rPr lang="en-US" dirty="0"/>
              <a:t>IceCube Upgrade Cable Spools</a:t>
            </a:r>
          </a:p>
        </p:txBody>
      </p:sp>
      <p:sp>
        <p:nvSpPr>
          <p:cNvPr id="5" name="Date Placeholder 4">
            <a:extLst>
              <a:ext uri="{FF2B5EF4-FFF2-40B4-BE49-F238E27FC236}">
                <a16:creationId xmlns:a16="http://schemas.microsoft.com/office/drawing/2014/main" id="{A92A9CAE-9B70-C845-896F-0F331C02E850}"/>
              </a:ext>
            </a:extLst>
          </p:cNvPr>
          <p:cNvSpPr>
            <a:spLocks noGrp="1"/>
          </p:cNvSpPr>
          <p:nvPr>
            <p:ph type="dt" sz="half" idx="2"/>
          </p:nvPr>
        </p:nvSpPr>
        <p:spPr/>
        <p:txBody>
          <a:bodyPr/>
          <a:lstStyle/>
          <a:p>
            <a:fld id="{0120C614-3404-6F48-A51F-8683D3194CBE}" type="datetime1">
              <a:rPr lang="en-US" smtClean="0"/>
              <a:t>10/15/21</a:t>
            </a:fld>
            <a:endParaRPr lang="en-US" dirty="0"/>
          </a:p>
        </p:txBody>
      </p:sp>
      <p:sp>
        <p:nvSpPr>
          <p:cNvPr id="6" name="Footer Placeholder 5">
            <a:extLst>
              <a:ext uri="{FF2B5EF4-FFF2-40B4-BE49-F238E27FC236}">
                <a16:creationId xmlns:a16="http://schemas.microsoft.com/office/drawing/2014/main" id="{4BC4FF9C-4850-C945-9F02-D4FC7B16AAC3}"/>
              </a:ext>
            </a:extLst>
          </p:cNvPr>
          <p:cNvSpPr>
            <a:spLocks noGrp="1"/>
          </p:cNvSpPr>
          <p:nvPr>
            <p:ph type="ftr" sz="quarter" idx="3"/>
          </p:nvPr>
        </p:nvSpPr>
        <p:spPr/>
        <p:txBody>
          <a:bodyPr/>
          <a:lstStyle/>
          <a:p>
            <a:r>
              <a:rPr lang="en-US"/>
              <a:t>MCA</a:t>
            </a:r>
            <a:endParaRPr lang="en-US" dirty="0"/>
          </a:p>
        </p:txBody>
      </p:sp>
      <p:sp>
        <p:nvSpPr>
          <p:cNvPr id="7" name="Slide Number Placeholder 6">
            <a:extLst>
              <a:ext uri="{FF2B5EF4-FFF2-40B4-BE49-F238E27FC236}">
                <a16:creationId xmlns:a16="http://schemas.microsoft.com/office/drawing/2014/main" id="{A30E2E4F-D36D-3642-B00B-F99DD8FED596}"/>
              </a:ext>
            </a:extLst>
          </p:cNvPr>
          <p:cNvSpPr>
            <a:spLocks noGrp="1"/>
          </p:cNvSpPr>
          <p:nvPr>
            <p:ph type="sldNum" sz="quarter" idx="4"/>
          </p:nvPr>
        </p:nvSpPr>
        <p:spPr/>
        <p:txBody>
          <a:bodyPr/>
          <a:lstStyle/>
          <a:p>
            <a:fld id="{32BCD2C7-39AC-1C43-9EF3-AAF0DAA072E9}" type="slidenum">
              <a:rPr lang="en-US" smtClean="0"/>
              <a:t>6</a:t>
            </a:fld>
            <a:endParaRPr lang="en-US"/>
          </a:p>
        </p:txBody>
      </p:sp>
      <p:pic>
        <p:nvPicPr>
          <p:cNvPr id="9" name="Picture 8">
            <a:extLst>
              <a:ext uri="{FF2B5EF4-FFF2-40B4-BE49-F238E27FC236}">
                <a16:creationId xmlns:a16="http://schemas.microsoft.com/office/drawing/2014/main" id="{F8C94FF8-8447-8B40-A2AC-49147E15FA2D}"/>
              </a:ext>
            </a:extLst>
          </p:cNvPr>
          <p:cNvPicPr>
            <a:picLocks noChangeAspect="1"/>
          </p:cNvPicPr>
          <p:nvPr/>
        </p:nvPicPr>
        <p:blipFill>
          <a:blip r:embed="rId3"/>
          <a:stretch>
            <a:fillRect/>
          </a:stretch>
        </p:blipFill>
        <p:spPr>
          <a:xfrm>
            <a:off x="151859" y="929013"/>
            <a:ext cx="3865945" cy="2882449"/>
          </a:xfrm>
          <a:prstGeom prst="rect">
            <a:avLst/>
          </a:prstGeom>
        </p:spPr>
      </p:pic>
      <p:pic>
        <p:nvPicPr>
          <p:cNvPr id="8" name="Picture 7">
            <a:extLst>
              <a:ext uri="{FF2B5EF4-FFF2-40B4-BE49-F238E27FC236}">
                <a16:creationId xmlns:a16="http://schemas.microsoft.com/office/drawing/2014/main" id="{7F8CC343-83CE-EE4C-9E52-F84DC4840290}"/>
              </a:ext>
            </a:extLst>
          </p:cNvPr>
          <p:cNvPicPr>
            <a:picLocks noChangeAspect="1"/>
          </p:cNvPicPr>
          <p:nvPr/>
        </p:nvPicPr>
        <p:blipFill>
          <a:blip r:embed="rId4"/>
          <a:stretch>
            <a:fillRect/>
          </a:stretch>
        </p:blipFill>
        <p:spPr>
          <a:xfrm>
            <a:off x="2507052" y="4010578"/>
            <a:ext cx="3865946" cy="2882449"/>
          </a:xfrm>
          <a:prstGeom prst="rect">
            <a:avLst/>
          </a:prstGeom>
        </p:spPr>
      </p:pic>
      <p:sp>
        <p:nvSpPr>
          <p:cNvPr id="10" name="Content Placeholder 3">
            <a:extLst>
              <a:ext uri="{FF2B5EF4-FFF2-40B4-BE49-F238E27FC236}">
                <a16:creationId xmlns:a16="http://schemas.microsoft.com/office/drawing/2014/main" id="{2138BFAC-2AF2-4F47-B57F-2B89AFEEEA06}"/>
              </a:ext>
            </a:extLst>
          </p:cNvPr>
          <p:cNvSpPr txBox="1">
            <a:spLocks/>
          </p:cNvSpPr>
          <p:nvPr/>
        </p:nvSpPr>
        <p:spPr>
          <a:xfrm>
            <a:off x="6560499" y="688223"/>
            <a:ext cx="3538718" cy="5275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Upgrade spool drawing</a:t>
            </a:r>
          </a:p>
        </p:txBody>
      </p:sp>
      <p:sp>
        <p:nvSpPr>
          <p:cNvPr id="11" name="Content Placeholder 3">
            <a:extLst>
              <a:ext uri="{FF2B5EF4-FFF2-40B4-BE49-F238E27FC236}">
                <a16:creationId xmlns:a16="http://schemas.microsoft.com/office/drawing/2014/main" id="{DE8038EE-D210-DB46-8A8D-2F622B249991}"/>
              </a:ext>
            </a:extLst>
          </p:cNvPr>
          <p:cNvSpPr txBox="1">
            <a:spLocks/>
          </p:cNvSpPr>
          <p:nvPr/>
        </p:nvSpPr>
        <p:spPr>
          <a:xfrm>
            <a:off x="4111536" y="2583665"/>
            <a:ext cx="3538718" cy="5275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One spool / string</a:t>
            </a:r>
          </a:p>
        </p:txBody>
      </p:sp>
    </p:spTree>
    <p:extLst>
      <p:ext uri="{BB962C8B-B14F-4D97-AF65-F5344CB8AC3E}">
        <p14:creationId xmlns:p14="http://schemas.microsoft.com/office/powerpoint/2010/main" val="415735368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01355F06-EFC8-1240-BB83-421530DFC731}" vid="{21C09E02-6AC7-CC46-9B64-949B1F339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528E598AA1A84286996F3D759AAB77" ma:contentTypeVersion="10" ma:contentTypeDescription="Create a new document." ma:contentTypeScope="" ma:versionID="31ee75bda46174e67af8629cea92fd97">
  <xsd:schema xmlns:xsd="http://www.w3.org/2001/XMLSchema" xmlns:xs="http://www.w3.org/2001/XMLSchema" xmlns:p="http://schemas.microsoft.com/office/2006/metadata/properties" xmlns:ns2="b2957d10-2758-4fb0-96c9-ffe4c87a6ad4" xmlns:ns3="9081a385-c01c-48ac-a838-6ea2c6c9cf0a" targetNamespace="http://schemas.microsoft.com/office/2006/metadata/properties" ma:root="true" ma:fieldsID="de9e062c99e96d700108857875d77c9f" ns2:_="" ns3:_="">
    <xsd:import namespace="b2957d10-2758-4fb0-96c9-ffe4c87a6ad4"/>
    <xsd:import namespace="9081a385-c01c-48ac-a838-6ea2c6c9cf0a"/>
    <xsd:element name="properties">
      <xsd:complexType>
        <xsd:sequence>
          <xsd:element name="documentManagement">
            <xsd:complexType>
              <xsd:all>
                <xsd:element ref="ns2:_x004c_2" minOccurs="0"/>
                <xsd:element ref="ns2:MediaServiceMetadata" minOccurs="0"/>
                <xsd:element ref="ns2:MediaServiceFastMetadata" minOccurs="0"/>
                <xsd:element ref="ns3:SharedWithUsers" minOccurs="0"/>
                <xsd:element ref="ns3:SharedWithDetails" minOccurs="0"/>
                <xsd:element ref="ns2:Scop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957d10-2758-4fb0-96c9-ffe4c87a6ad4" elementFormDefault="qualified">
    <xsd:import namespace="http://schemas.microsoft.com/office/2006/documentManagement/types"/>
    <xsd:import namespace="http://schemas.microsoft.com/office/infopath/2007/PartnerControls"/>
    <xsd:element name="_x004c_2" ma:index="2" nillable="true" ma:displayName="L2" ma:default="NONE" ma:description="WBS Number" ma:format="Dropdown" ma:internalName="_x004c_2">
      <xsd:simpleType>
        <xsd:restriction base="dms:Choice">
          <xsd:enumeration value="1.1 Project Mgmt."/>
          <xsd:enumeration value="1.2 Drill"/>
          <xsd:enumeration value="1.3 Sensors"/>
          <xsd:enumeration value="1.4 Comms, Power, Timing"/>
          <xsd:enumeration value="1.5 Calibration"/>
          <xsd:enumeration value="1.6 Integration"/>
          <xsd:enumeration value="NONE"/>
        </xsd:restriction>
      </xsd:simpleType>
    </xsd:element>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Scope" ma:index="13" nillable="true" ma:displayName="Scope" ma:format="Dropdown" ma:internalName="Scope">
      <xsd:simpleType>
        <xsd:restriction base="dms:Choice">
          <xsd:enumeration value="M &amp; O"/>
          <xsd:enumeration value="Upgrade"/>
          <xsd:enumeration value="Gen2"/>
          <xsd:enumeration value="All"/>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81a385-c01c-48ac-a838-6ea2c6c9cf0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4c_2 xmlns="b2957d10-2758-4fb0-96c9-ffe4c87a6ad4">NONE</_x004c_2>
    <Scope xmlns="b2957d10-2758-4fb0-96c9-ffe4c87a6ad4" xsi:nil="true"/>
  </documentManagement>
</p:properties>
</file>

<file path=customXml/itemProps1.xml><?xml version="1.0" encoding="utf-8"?>
<ds:datastoreItem xmlns:ds="http://schemas.openxmlformats.org/officeDocument/2006/customXml" ds:itemID="{EC84DA49-9DBF-435F-A24A-EDCF1A24DC53}">
  <ds:schemaRefs>
    <ds:schemaRef ds:uri="http://schemas.microsoft.com/sharepoint/v3/contenttype/forms"/>
  </ds:schemaRefs>
</ds:datastoreItem>
</file>

<file path=customXml/itemProps2.xml><?xml version="1.0" encoding="utf-8"?>
<ds:datastoreItem xmlns:ds="http://schemas.openxmlformats.org/officeDocument/2006/customXml" ds:itemID="{B6D91BA4-73AD-4415-B00E-751AF69273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957d10-2758-4fb0-96c9-ffe4c87a6ad4"/>
    <ds:schemaRef ds:uri="9081a385-c01c-48ac-a838-6ea2c6c9cf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47EF7D-3DC3-486E-B97A-1F21480489F5}">
  <ds:schemaRefs>
    <ds:schemaRef ds:uri="http://schemas.microsoft.com/office/2006/metadata/properties"/>
    <ds:schemaRef ds:uri="http://schemas.microsoft.com/office/infopath/2007/PartnerControls"/>
    <ds:schemaRef ds:uri="b2957d10-2758-4fb0-96c9-ffe4c87a6ad4"/>
  </ds:schemaRefs>
</ds:datastoreItem>
</file>

<file path=docProps/app.xml><?xml version="1.0" encoding="utf-8"?>
<Properties xmlns="http://schemas.openxmlformats.org/officeDocument/2006/extended-properties" xmlns:vt="http://schemas.openxmlformats.org/officeDocument/2006/docPropsVTypes">
  <TotalTime>75</TotalTime>
  <Words>646</Words>
  <Application>Microsoft Macintosh PowerPoint</Application>
  <PresentationFormat>Widescreen</PresentationFormat>
  <Paragraphs>102</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Verdana</vt:lpstr>
      <vt:lpstr>1_Office Theme</vt:lpstr>
      <vt:lpstr>IceCube Upgrade Main Cable Assembly (MCA)</vt:lpstr>
      <vt:lpstr>MCA Diagram</vt:lpstr>
      <vt:lpstr>General Cable Requirements</vt:lpstr>
      <vt:lpstr>Cable Electrical Requirements</vt:lpstr>
      <vt:lpstr>Cable cross section and prototype</vt:lpstr>
      <vt:lpstr>IceCube Upgrade Cable Spools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Gen1 Cable Spools</dc:title>
  <dc:creator>MICHAEL A DUVERNOIS</dc:creator>
  <cp:lastModifiedBy>Delia Tosi</cp:lastModifiedBy>
  <cp:revision>2</cp:revision>
  <dcterms:created xsi:type="dcterms:W3CDTF">2021-10-15T18:15:02Z</dcterms:created>
  <dcterms:modified xsi:type="dcterms:W3CDTF">2021-10-15T19:42:17Z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0x01010046528E598AA1A84286996F3D759AAB77</vt:lpwstr>
  </property>
</Properties>
</file>