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3" r:id="rId5"/>
    <p:sldId id="274" r:id="rId6"/>
    <p:sldId id="268" r:id="rId7"/>
    <p:sldId id="270" r:id="rId8"/>
    <p:sldId id="275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5A121-7300-074A-8D9D-151729991BCA}" v="2" dt="2019-06-06T14:35:08.857"/>
    <p1510:client id="{B7C83673-3E57-C54B-A6A1-9F6C062F23EA}" v="34" dt="2020-01-30T18:52:42.8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8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HAUGEN" userId="912c266f-0d0a-40b6-aa00-81bce8437bbb" providerId="ADAL" clId="{0775A121-7300-074A-8D9D-151729991BCA}"/>
    <pc:docChg chg="modSld">
      <pc:chgData name="Jim HAUGEN" userId="912c266f-0d0a-40b6-aa00-81bce8437bbb" providerId="ADAL" clId="{0775A121-7300-074A-8D9D-151729991BCA}" dt="2019-06-06T14:35:08.857" v="1"/>
      <pc:docMkLst>
        <pc:docMk/>
      </pc:docMkLst>
      <pc:sldChg chg="modSp">
        <pc:chgData name="Jim HAUGEN" userId="912c266f-0d0a-40b6-aa00-81bce8437bbb" providerId="ADAL" clId="{0775A121-7300-074A-8D9D-151729991BCA}" dt="2019-06-06T14:35:08.857" v="1"/>
        <pc:sldMkLst>
          <pc:docMk/>
          <pc:sldMk cId="1003643568" sldId="271"/>
        </pc:sldMkLst>
        <pc:graphicFrameChg chg="mod">
          <ac:chgData name="Jim HAUGEN" userId="912c266f-0d0a-40b6-aa00-81bce8437bbb" providerId="ADAL" clId="{0775A121-7300-074A-8D9D-151729991BCA}" dt="2019-06-06T14:35:08.857" v="1"/>
          <ac:graphicFrameMkLst>
            <pc:docMk/>
            <pc:sldMk cId="1003643568" sldId="271"/>
            <ac:graphicFrameMk id="2" creationId="{4789F6AE-FB96-D04B-BE83-980A677E9089}"/>
          </ac:graphicFrameMkLst>
        </pc:graphicFrameChg>
      </pc:sldChg>
      <pc:sldChg chg="modSp">
        <pc:chgData name="Jim HAUGEN" userId="912c266f-0d0a-40b6-aa00-81bce8437bbb" providerId="ADAL" clId="{0775A121-7300-074A-8D9D-151729991BCA}" dt="2019-06-06T14:34:51.160" v="0"/>
        <pc:sldMkLst>
          <pc:docMk/>
          <pc:sldMk cId="2798922294" sldId="275"/>
        </pc:sldMkLst>
        <pc:graphicFrameChg chg="mod">
          <ac:chgData name="Jim HAUGEN" userId="912c266f-0d0a-40b6-aa00-81bce8437bbb" providerId="ADAL" clId="{0775A121-7300-074A-8D9D-151729991BCA}" dt="2019-06-06T14:34:51.160" v="0"/>
          <ac:graphicFrameMkLst>
            <pc:docMk/>
            <pc:sldMk cId="2798922294" sldId="275"/>
            <ac:graphicFrameMk id="2" creationId="{4789F6AE-FB96-D04B-BE83-980A677E9089}"/>
          </ac:graphicFrameMkLst>
        </pc:graphicFrameChg>
      </pc:sldChg>
    </pc:docChg>
  </pc:docChgLst>
  <pc:docChgLst>
    <pc:chgData name="Jim HAUGEN" userId="S::jhaugen@wisc.edu::912c266f-0d0a-40b6-aa00-81bce8437bbb" providerId="AD" clId="Web-{B3B77D67-E867-BBB1-C7E5-DFE7CB3A12B4}"/>
    <pc:docChg chg="modSld">
      <pc:chgData name="Jim HAUGEN" userId="S::jhaugen@wisc.edu::912c266f-0d0a-40b6-aa00-81bce8437bbb" providerId="AD" clId="Web-{B3B77D67-E867-BBB1-C7E5-DFE7CB3A12B4}" dt="2019-03-21T15:08:55.255" v="2" actId="20577"/>
      <pc:docMkLst>
        <pc:docMk/>
      </pc:docMkLst>
    </pc:docChg>
  </pc:docChgLst>
  <pc:docChgLst>
    <pc:chgData name="james.madsen@uwrf.edu" userId="S::james.madsen_uwrf.edu#ext#@uwprod.onmicrosoft.com::9e05ed0e-7837-41c1-a313-ef676c9dfcb3" providerId="AD" clId="Web-{7437480B-F9FA-156D-F8A7-84AE3CE0D8B6}"/>
    <pc:docChg chg="modSld">
      <pc:chgData name="james.madsen@uwrf.edu" userId="S::james.madsen_uwrf.edu#ext#@uwprod.onmicrosoft.com::9e05ed0e-7837-41c1-a313-ef676c9dfcb3" providerId="AD" clId="Web-{7437480B-F9FA-156D-F8A7-84AE3CE0D8B6}" dt="2019-03-21T13:24:26.517" v="15"/>
      <pc:docMkLst>
        <pc:docMk/>
      </pc:docMkLst>
    </pc:docChg>
  </pc:docChgLst>
  <pc:docChgLst>
    <pc:chgData name="Jim HAUGEN" userId="S::jhaugen@wisc.edu::912c266f-0d0a-40b6-aa00-81bce8437bbb" providerId="AD" clId="Web-{B7C83673-3E57-C54B-A6A1-9F6C062F23EA}"/>
    <pc:docChg chg="modSld">
      <pc:chgData name="Jim HAUGEN" userId="S::jhaugen@wisc.edu::912c266f-0d0a-40b6-aa00-81bce8437bbb" providerId="AD" clId="Web-{B7C83673-3E57-C54B-A6A1-9F6C062F23EA}" dt="2020-01-30T18:52:42.833" v="33" actId="20577"/>
      <pc:docMkLst>
        <pc:docMk/>
      </pc:docMkLst>
      <pc:sldChg chg="modSp">
        <pc:chgData name="Jim HAUGEN" userId="S::jhaugen@wisc.edu::912c266f-0d0a-40b6-aa00-81bce8437bbb" providerId="AD" clId="Web-{B7C83673-3E57-C54B-A6A1-9F6C062F23EA}" dt="2020-01-30T18:52:06.676" v="12" actId="20577"/>
        <pc:sldMkLst>
          <pc:docMk/>
          <pc:sldMk cId="3802235760" sldId="270"/>
        </pc:sldMkLst>
        <pc:graphicFrameChg chg="modGraphic">
          <ac:chgData name="Jim HAUGEN" userId="S::jhaugen@wisc.edu::912c266f-0d0a-40b6-aa00-81bce8437bbb" providerId="AD" clId="Web-{B7C83673-3E57-C54B-A6A1-9F6C062F23EA}" dt="2020-01-30T18:52:06.676" v="12" actId="20577"/>
          <ac:graphicFrameMkLst>
            <pc:docMk/>
            <pc:sldMk cId="3802235760" sldId="270"/>
            <ac:graphicFrameMk id="2" creationId="{4789F6AE-FB96-D04B-BE83-980A677E9089}"/>
          </ac:graphicFrameMkLst>
        </pc:graphicFrameChg>
      </pc:sldChg>
      <pc:sldChg chg="modSp">
        <pc:chgData name="Jim HAUGEN" userId="S::jhaugen@wisc.edu::912c266f-0d0a-40b6-aa00-81bce8437bbb" providerId="AD" clId="Web-{B7C83673-3E57-C54B-A6A1-9F6C062F23EA}" dt="2020-01-30T18:52:42.833" v="33" actId="20577"/>
        <pc:sldMkLst>
          <pc:docMk/>
          <pc:sldMk cId="1003643568" sldId="271"/>
        </pc:sldMkLst>
        <pc:graphicFrameChg chg="modGraphic">
          <ac:chgData name="Jim HAUGEN" userId="S::jhaugen@wisc.edu::912c266f-0d0a-40b6-aa00-81bce8437bbb" providerId="AD" clId="Web-{B7C83673-3E57-C54B-A6A1-9F6C062F23EA}" dt="2020-01-30T18:52:42.833" v="33" actId="20577"/>
          <ac:graphicFrameMkLst>
            <pc:docMk/>
            <pc:sldMk cId="1003643568" sldId="271"/>
            <ac:graphicFrameMk id="2" creationId="{4789F6AE-FB96-D04B-BE83-980A677E9089}"/>
          </ac:graphicFrameMkLst>
        </pc:graphicFrameChg>
      </pc:sldChg>
      <pc:sldChg chg="modSp">
        <pc:chgData name="Jim HAUGEN" userId="S::jhaugen@wisc.edu::912c266f-0d0a-40b6-aa00-81bce8437bbb" providerId="AD" clId="Web-{B7C83673-3E57-C54B-A6A1-9F6C062F23EA}" dt="2020-01-30T18:52:25.926" v="24" actId="20577"/>
        <pc:sldMkLst>
          <pc:docMk/>
          <pc:sldMk cId="2798922294" sldId="275"/>
        </pc:sldMkLst>
        <pc:graphicFrameChg chg="modGraphic">
          <ac:chgData name="Jim HAUGEN" userId="S::jhaugen@wisc.edu::912c266f-0d0a-40b6-aa00-81bce8437bbb" providerId="AD" clId="Web-{B7C83673-3E57-C54B-A6A1-9F6C062F23EA}" dt="2020-01-30T18:52:25.926" v="24" actId="20577"/>
          <ac:graphicFrameMkLst>
            <pc:docMk/>
            <pc:sldMk cId="2798922294" sldId="275"/>
            <ac:graphicFrameMk id="2" creationId="{4789F6AE-FB96-D04B-BE83-980A677E9089}"/>
          </ac:graphicFrameMkLst>
        </pc:graphicFrameChg>
      </pc:sldChg>
    </pc:docChg>
  </pc:docChgLst>
  <pc:docChgLst>
    <pc:chgData name="Jim HAUGEN" userId="S::jhaugen@wisc.edu::912c266f-0d0a-40b6-aa00-81bce8437bbb" providerId="AD" clId="Web-{85C33A25-22CD-465D-084D-6775E6ECB61F}"/>
    <pc:docChg chg="modSld">
      <pc:chgData name="Jim HAUGEN" userId="S::jhaugen@wisc.edu::912c266f-0d0a-40b6-aa00-81bce8437bbb" providerId="AD" clId="Web-{85C33A25-22CD-465D-084D-6775E6ECB61F}" dt="2019-03-26T14:50:24.581" v="67" actId="1076"/>
      <pc:docMkLst>
        <pc:docMk/>
      </pc:docMkLst>
      <pc:sldChg chg="modSp">
        <pc:chgData name="Jim HAUGEN" userId="S::jhaugen@wisc.edu::912c266f-0d0a-40b6-aa00-81bce8437bbb" providerId="AD" clId="Web-{85C33A25-22CD-465D-084D-6775E6ECB61F}" dt="2019-03-26T14:50:24.581" v="67" actId="1076"/>
        <pc:sldMkLst>
          <pc:docMk/>
          <pc:sldMk cId="1003643568" sldId="271"/>
        </pc:sldMkLst>
        <pc:graphicFrameChg chg="mod">
          <ac:chgData name="Jim HAUGEN" userId="S::jhaugen@wisc.edu::912c266f-0d0a-40b6-aa00-81bce8437bbb" providerId="AD" clId="Web-{85C33A25-22CD-465D-084D-6775E6ECB61F}" dt="2019-03-26T14:50:24.581" v="67" actId="1076"/>
          <ac:graphicFrameMkLst>
            <pc:docMk/>
            <pc:sldMk cId="1003643568" sldId="271"/>
            <ac:graphicFrameMk id="2" creationId="{4789F6AE-FB96-D04B-BE83-980A677E9089}"/>
          </ac:graphicFrameMkLst>
        </pc:graphicFrameChg>
      </pc:sldChg>
      <pc:sldChg chg="modSp">
        <pc:chgData name="Jim HAUGEN" userId="S::jhaugen@wisc.edu::912c266f-0d0a-40b6-aa00-81bce8437bbb" providerId="AD" clId="Web-{85C33A25-22CD-465D-084D-6775E6ECB61F}" dt="2019-03-26T14:41:50.954" v="64" actId="20577"/>
        <pc:sldMkLst>
          <pc:docMk/>
          <pc:sldMk cId="4249327029" sldId="274"/>
        </pc:sldMkLst>
        <pc:spChg chg="mod">
          <ac:chgData name="Jim HAUGEN" userId="S::jhaugen@wisc.edu::912c266f-0d0a-40b6-aa00-81bce8437bbb" providerId="AD" clId="Web-{85C33A25-22CD-465D-084D-6775E6ECB61F}" dt="2019-03-26T14:41:50.954" v="64" actId="20577"/>
          <ac:spMkLst>
            <pc:docMk/>
            <pc:sldMk cId="4249327029" sldId="274"/>
            <ac:spMk id="3" creationId="{1F0AB1E2-BD9F-FA43-B6FA-75A991B526F5}"/>
          </ac:spMkLst>
        </pc:spChg>
      </pc:sldChg>
    </pc:docChg>
  </pc:docChgLst>
  <pc:docChgLst>
    <pc:chgData name="Jim HAUGEN" userId="S::jhaugen@wisc.edu::912c266f-0d0a-40b6-aa00-81bce8437bbb" providerId="AD" clId="Web-{DEAA1856-6FE2-9470-4335-516192EAA140}"/>
    <pc:docChg chg="addSld modSld">
      <pc:chgData name="Jim HAUGEN" userId="S::jhaugen@wisc.edu::912c266f-0d0a-40b6-aa00-81bce8437bbb" providerId="AD" clId="Web-{DEAA1856-6FE2-9470-4335-516192EAA140}" dt="2019-03-21T18:01:20.755" v="4" actId="1076"/>
      <pc:docMkLst>
        <pc:docMk/>
      </pc:docMkLst>
      <pc:sldChg chg="addSp modSp new">
        <pc:chgData name="Jim HAUGEN" userId="S::jhaugen@wisc.edu::912c266f-0d0a-40b6-aa00-81bce8437bbb" providerId="AD" clId="Web-{DEAA1856-6FE2-9470-4335-516192EAA140}" dt="2019-03-21T18:01:20.755" v="4" actId="1076"/>
        <pc:sldMkLst>
          <pc:docMk/>
          <pc:sldMk cId="3988854224" sldId="272"/>
        </pc:sldMkLst>
        <pc:picChg chg="add mod">
          <ac:chgData name="Jim HAUGEN" userId="S::jhaugen@wisc.edu::912c266f-0d0a-40b6-aa00-81bce8437bbb" providerId="AD" clId="Web-{DEAA1856-6FE2-9470-4335-516192EAA140}" dt="2019-03-21T18:01:20.755" v="4" actId="1076"/>
          <ac:picMkLst>
            <pc:docMk/>
            <pc:sldMk cId="3988854224" sldId="272"/>
            <ac:picMk id="2" creationId="{213EC443-B4E5-4C09-B59B-5D34CCCA6A89}"/>
          </ac:picMkLst>
        </pc:picChg>
      </pc:sldChg>
    </pc:docChg>
  </pc:docChgLst>
  <pc:docChgLst>
    <pc:chgData name="Jim HAUGEN" userId="912c266f-0d0a-40b6-aa00-81bce8437bbb" providerId="ADAL" clId="{CFFC432B-263A-E841-B2B4-7488C5D98872}"/>
    <pc:docChg chg="custSel addSld modSld">
      <pc:chgData name="Jim HAUGEN" userId="912c266f-0d0a-40b6-aa00-81bce8437bbb" providerId="ADAL" clId="{CFFC432B-263A-E841-B2B4-7488C5D98872}" dt="2019-03-21T15:38:35.585" v="1347" actId="1076"/>
      <pc:docMkLst>
        <pc:docMk/>
      </pc:docMkLst>
      <pc:sldChg chg="addSp modSp add">
        <pc:chgData name="Jim HAUGEN" userId="912c266f-0d0a-40b6-aa00-81bce8437bbb" providerId="ADAL" clId="{CFFC432B-263A-E841-B2B4-7488C5D98872}" dt="2019-03-21T15:38:35.585" v="1347" actId="1076"/>
        <pc:sldMkLst>
          <pc:docMk/>
          <pc:sldMk cId="2305779479" sldId="268"/>
        </pc:sldMkLst>
        <pc:spChg chg="add mod">
          <ac:chgData name="Jim HAUGEN" userId="912c266f-0d0a-40b6-aa00-81bce8437bbb" providerId="ADAL" clId="{CFFC432B-263A-E841-B2B4-7488C5D98872}" dt="2019-03-21T15:38:35.585" v="1347" actId="1076"/>
          <ac:spMkLst>
            <pc:docMk/>
            <pc:sldMk cId="2305779479" sldId="268"/>
            <ac:spMk id="4" creationId="{0D11C8CF-BE59-FB41-80BF-C9B61EBC70DB}"/>
          </ac:spMkLst>
        </pc:spChg>
        <pc:graphicFrameChg chg="mod modGraphic">
          <ac:chgData name="Jim HAUGEN" userId="912c266f-0d0a-40b6-aa00-81bce8437bbb" providerId="ADAL" clId="{CFFC432B-263A-E841-B2B4-7488C5D98872}" dt="2019-03-21T15:37:53.163" v="1323"/>
          <ac:graphicFrameMkLst>
            <pc:docMk/>
            <pc:sldMk cId="2305779479" sldId="268"/>
            <ac:graphicFrameMk id="6" creationId="{CD62B6B4-BF35-6F42-ABF0-DBAFF94D4088}"/>
          </ac:graphicFrameMkLst>
        </pc:graphicFrameChg>
      </pc:sldChg>
    </pc:docChg>
  </pc:docChgLst>
  <pc:docChgLst>
    <pc:chgData name="Jim HAUGEN" userId="912c266f-0d0a-40b6-aa00-81bce8437bbb" providerId="ADAL" clId="{45337E23-58BA-C24E-BE5E-BF8D0BD4EBAD}"/>
    <pc:docChg chg="custSel addSld delSld modSld">
      <pc:chgData name="Jim HAUGEN" userId="912c266f-0d0a-40b6-aa00-81bce8437bbb" providerId="ADAL" clId="{45337E23-58BA-C24E-BE5E-BF8D0BD4EBAD}" dt="2019-03-26T17:48:28.852" v="1800" actId="20577"/>
      <pc:docMkLst>
        <pc:docMk/>
      </pc:docMkLst>
      <pc:sldChg chg="modSp">
        <pc:chgData name="Jim HAUGEN" userId="912c266f-0d0a-40b6-aa00-81bce8437bbb" providerId="ADAL" clId="{45337E23-58BA-C24E-BE5E-BF8D0BD4EBAD}" dt="2019-03-21T17:23:19.114" v="178" actId="20577"/>
        <pc:sldMkLst>
          <pc:docMk/>
          <pc:sldMk cId="2305779479" sldId="268"/>
        </pc:sldMkLst>
        <pc:spChg chg="mod">
          <ac:chgData name="Jim HAUGEN" userId="912c266f-0d0a-40b6-aa00-81bce8437bbb" providerId="ADAL" clId="{45337E23-58BA-C24E-BE5E-BF8D0BD4EBAD}" dt="2019-03-21T16:25:37.838" v="148" actId="1076"/>
          <ac:spMkLst>
            <pc:docMk/>
            <pc:sldMk cId="2305779479" sldId="268"/>
            <ac:spMk id="3" creationId="{7022D54C-2B87-374E-B705-EDD70A40117C}"/>
          </ac:spMkLst>
        </pc:spChg>
        <pc:graphicFrameChg chg="mod">
          <ac:chgData name="Jim HAUGEN" userId="912c266f-0d0a-40b6-aa00-81bce8437bbb" providerId="ADAL" clId="{45337E23-58BA-C24E-BE5E-BF8D0BD4EBAD}" dt="2019-03-21T17:23:19.114" v="178" actId="20577"/>
          <ac:graphicFrameMkLst>
            <pc:docMk/>
            <pc:sldMk cId="2305779479" sldId="268"/>
            <ac:graphicFrameMk id="2" creationId="{4789F6AE-FB96-D04B-BE83-980A677E9089}"/>
          </ac:graphicFrameMkLst>
        </pc:graphicFrameChg>
        <pc:graphicFrameChg chg="modGraphic">
          <ac:chgData name="Jim HAUGEN" userId="912c266f-0d0a-40b6-aa00-81bce8437bbb" providerId="ADAL" clId="{45337E23-58BA-C24E-BE5E-BF8D0BD4EBAD}" dt="2019-03-21T15:56:57.250" v="84" actId="20577"/>
          <ac:graphicFrameMkLst>
            <pc:docMk/>
            <pc:sldMk cId="2305779479" sldId="268"/>
            <ac:graphicFrameMk id="6" creationId="{CD62B6B4-BF35-6F42-ABF0-DBAFF94D4088}"/>
          </ac:graphicFrameMkLst>
        </pc:graphicFrameChg>
      </pc:sldChg>
      <pc:sldChg chg="modSp add">
        <pc:chgData name="Jim HAUGEN" userId="912c266f-0d0a-40b6-aa00-81bce8437bbb" providerId="ADAL" clId="{45337E23-58BA-C24E-BE5E-BF8D0BD4EBAD}" dt="2019-03-25T14:49:45.073" v="1080" actId="20577"/>
        <pc:sldMkLst>
          <pc:docMk/>
          <pc:sldMk cId="3802235760" sldId="270"/>
        </pc:sldMkLst>
        <pc:spChg chg="mod">
          <ac:chgData name="Jim HAUGEN" userId="912c266f-0d0a-40b6-aa00-81bce8437bbb" providerId="ADAL" clId="{45337E23-58BA-C24E-BE5E-BF8D0BD4EBAD}" dt="2019-03-25T14:31:10.068" v="900" actId="20577"/>
          <ac:spMkLst>
            <pc:docMk/>
            <pc:sldMk cId="3802235760" sldId="270"/>
            <ac:spMk id="3" creationId="{7022D54C-2B87-374E-B705-EDD70A40117C}"/>
          </ac:spMkLst>
        </pc:spChg>
        <pc:spChg chg="mod">
          <ac:chgData name="Jim HAUGEN" userId="912c266f-0d0a-40b6-aa00-81bce8437bbb" providerId="ADAL" clId="{45337E23-58BA-C24E-BE5E-BF8D0BD4EBAD}" dt="2019-03-21T17:41:57.700" v="368" actId="1076"/>
          <ac:spMkLst>
            <pc:docMk/>
            <pc:sldMk cId="3802235760" sldId="270"/>
            <ac:spMk id="4" creationId="{0D11C8CF-BE59-FB41-80BF-C9B61EBC70DB}"/>
          </ac:spMkLst>
        </pc:spChg>
        <pc:spChg chg="mod">
          <ac:chgData name="Jim HAUGEN" userId="912c266f-0d0a-40b6-aa00-81bce8437bbb" providerId="ADAL" clId="{45337E23-58BA-C24E-BE5E-BF8D0BD4EBAD}" dt="2019-03-25T14:49:45.073" v="1080" actId="20577"/>
          <ac:spMkLst>
            <pc:docMk/>
            <pc:sldMk cId="3802235760" sldId="270"/>
            <ac:spMk id="8" creationId="{FD233420-667C-E64E-B37C-CEA94D61F1C0}"/>
          </ac:spMkLst>
        </pc:spChg>
        <pc:graphicFrameChg chg="mod">
          <ac:chgData name="Jim HAUGEN" userId="912c266f-0d0a-40b6-aa00-81bce8437bbb" providerId="ADAL" clId="{45337E23-58BA-C24E-BE5E-BF8D0BD4EBAD}" dt="2019-03-25T14:42:03.199" v="1037" actId="20577"/>
          <ac:graphicFrameMkLst>
            <pc:docMk/>
            <pc:sldMk cId="3802235760" sldId="270"/>
            <ac:graphicFrameMk id="2" creationId="{4789F6AE-FB96-D04B-BE83-980A677E9089}"/>
          </ac:graphicFrameMkLst>
        </pc:graphicFrameChg>
        <pc:graphicFrameChg chg="mod modGraphic">
          <ac:chgData name="Jim HAUGEN" userId="912c266f-0d0a-40b6-aa00-81bce8437bbb" providerId="ADAL" clId="{45337E23-58BA-C24E-BE5E-BF8D0BD4EBAD}" dt="2019-03-25T14:45:23.139" v="1066" actId="20577"/>
          <ac:graphicFrameMkLst>
            <pc:docMk/>
            <pc:sldMk cId="3802235760" sldId="270"/>
            <ac:graphicFrameMk id="6" creationId="{CD62B6B4-BF35-6F42-ABF0-DBAFF94D4088}"/>
          </ac:graphicFrameMkLst>
        </pc:graphicFrameChg>
      </pc:sldChg>
      <pc:sldChg chg="modSp add">
        <pc:chgData name="Jim HAUGEN" userId="912c266f-0d0a-40b6-aa00-81bce8437bbb" providerId="ADAL" clId="{45337E23-58BA-C24E-BE5E-BF8D0BD4EBAD}" dt="2019-03-26T17:48:28.852" v="1800" actId="20577"/>
        <pc:sldMkLst>
          <pc:docMk/>
          <pc:sldMk cId="1003643568" sldId="271"/>
        </pc:sldMkLst>
        <pc:graphicFrameChg chg="mod">
          <ac:chgData name="Jim HAUGEN" userId="912c266f-0d0a-40b6-aa00-81bce8437bbb" providerId="ADAL" clId="{45337E23-58BA-C24E-BE5E-BF8D0BD4EBAD}" dt="2019-03-26T17:48:28.852" v="1800" actId="20577"/>
          <ac:graphicFrameMkLst>
            <pc:docMk/>
            <pc:sldMk cId="1003643568" sldId="271"/>
            <ac:graphicFrameMk id="2" creationId="{4789F6AE-FB96-D04B-BE83-980A677E9089}"/>
          </ac:graphicFrameMkLst>
        </pc:graphicFrameChg>
        <pc:graphicFrameChg chg="modGraphic">
          <ac:chgData name="Jim HAUGEN" userId="912c266f-0d0a-40b6-aa00-81bce8437bbb" providerId="ADAL" clId="{45337E23-58BA-C24E-BE5E-BF8D0BD4EBAD}" dt="2019-03-21T17:48:41.589" v="441" actId="20577"/>
          <ac:graphicFrameMkLst>
            <pc:docMk/>
            <pc:sldMk cId="1003643568" sldId="271"/>
            <ac:graphicFrameMk id="6" creationId="{CD62B6B4-BF35-6F42-ABF0-DBAFF94D4088}"/>
          </ac:graphicFrameMkLst>
        </pc:graphicFrameChg>
      </pc:sldChg>
      <pc:sldChg chg="addSp delSp modSp">
        <pc:chgData name="Jim HAUGEN" userId="912c266f-0d0a-40b6-aa00-81bce8437bbb" providerId="ADAL" clId="{45337E23-58BA-C24E-BE5E-BF8D0BD4EBAD}" dt="2019-03-25T14:55:02.096" v="1105" actId="1076"/>
        <pc:sldMkLst>
          <pc:docMk/>
          <pc:sldMk cId="3988854224" sldId="272"/>
        </pc:sldMkLst>
        <pc:spChg chg="add del mod">
          <ac:chgData name="Jim HAUGEN" userId="912c266f-0d0a-40b6-aa00-81bce8437bbb" providerId="ADAL" clId="{45337E23-58BA-C24E-BE5E-BF8D0BD4EBAD}" dt="2019-03-25T14:51:05.275" v="1084" actId="478"/>
          <ac:spMkLst>
            <pc:docMk/>
            <pc:sldMk cId="3988854224" sldId="272"/>
            <ac:spMk id="3" creationId="{C9BCE0D0-27EE-4C41-A4EA-4108CF2971C8}"/>
          </ac:spMkLst>
        </pc:spChg>
        <pc:spChg chg="add mod">
          <ac:chgData name="Jim HAUGEN" userId="912c266f-0d0a-40b6-aa00-81bce8437bbb" providerId="ADAL" clId="{45337E23-58BA-C24E-BE5E-BF8D0BD4EBAD}" dt="2019-03-25T14:54:34.970" v="1099" actId="1076"/>
          <ac:spMkLst>
            <pc:docMk/>
            <pc:sldMk cId="3988854224" sldId="272"/>
            <ac:spMk id="5" creationId="{26DBAC88-7858-D349-B837-F0CF12E1A51A}"/>
          </ac:spMkLst>
        </pc:spChg>
        <pc:spChg chg="add mod">
          <ac:chgData name="Jim HAUGEN" userId="912c266f-0d0a-40b6-aa00-81bce8437bbb" providerId="ADAL" clId="{45337E23-58BA-C24E-BE5E-BF8D0BD4EBAD}" dt="2019-03-25T14:54:20.975" v="1096" actId="1076"/>
          <ac:spMkLst>
            <pc:docMk/>
            <pc:sldMk cId="3988854224" sldId="272"/>
            <ac:spMk id="7" creationId="{23D31005-0CBC-5640-B355-25A9A34C16C7}"/>
          </ac:spMkLst>
        </pc:spChg>
        <pc:spChg chg="add mod">
          <ac:chgData name="Jim HAUGEN" userId="912c266f-0d0a-40b6-aa00-81bce8437bbb" providerId="ADAL" clId="{45337E23-58BA-C24E-BE5E-BF8D0BD4EBAD}" dt="2019-03-25T14:54:51.977" v="1102" actId="1076"/>
          <ac:spMkLst>
            <pc:docMk/>
            <pc:sldMk cId="3988854224" sldId="272"/>
            <ac:spMk id="8" creationId="{B94FF042-591E-E34B-86D5-035CDDAC043C}"/>
          </ac:spMkLst>
        </pc:spChg>
        <pc:spChg chg="add mod">
          <ac:chgData name="Jim HAUGEN" userId="912c266f-0d0a-40b6-aa00-81bce8437bbb" providerId="ADAL" clId="{45337E23-58BA-C24E-BE5E-BF8D0BD4EBAD}" dt="2019-03-25T14:55:02.096" v="1105" actId="1076"/>
          <ac:spMkLst>
            <pc:docMk/>
            <pc:sldMk cId="3988854224" sldId="272"/>
            <ac:spMk id="9" creationId="{7C589AD0-9918-0D4B-A77F-AEF5BB8596F5}"/>
          </ac:spMkLst>
        </pc:spChg>
        <pc:graphicFrameChg chg="add mod">
          <ac:chgData name="Jim HAUGEN" userId="912c266f-0d0a-40b6-aa00-81bce8437bbb" providerId="ADAL" clId="{45337E23-58BA-C24E-BE5E-BF8D0BD4EBAD}" dt="2019-03-25T14:53:37.944" v="1087" actId="14100"/>
          <ac:graphicFrameMkLst>
            <pc:docMk/>
            <pc:sldMk cId="3988854224" sldId="272"/>
            <ac:graphicFrameMk id="4" creationId="{6529121E-C85F-7D48-A8EF-948AAAA8C00C}"/>
          </ac:graphicFrameMkLst>
        </pc:graphicFrameChg>
        <pc:graphicFrameChg chg="add">
          <ac:chgData name="Jim HAUGEN" userId="912c266f-0d0a-40b6-aa00-81bce8437bbb" providerId="ADAL" clId="{45337E23-58BA-C24E-BE5E-BF8D0BD4EBAD}" dt="2019-03-25T14:54:01.159" v="1091"/>
          <ac:graphicFrameMkLst>
            <pc:docMk/>
            <pc:sldMk cId="3988854224" sldId="272"/>
            <ac:graphicFrameMk id="6" creationId="{6529121E-C85F-7D48-A8EF-948AAAA8C00C}"/>
          </ac:graphicFrameMkLst>
        </pc:graphicFrameChg>
        <pc:picChg chg="del">
          <ac:chgData name="Jim HAUGEN" userId="912c266f-0d0a-40b6-aa00-81bce8437bbb" providerId="ADAL" clId="{45337E23-58BA-C24E-BE5E-BF8D0BD4EBAD}" dt="2019-03-25T14:51:00.598" v="1083" actId="478"/>
          <ac:picMkLst>
            <pc:docMk/>
            <pc:sldMk cId="3988854224" sldId="272"/>
            <ac:picMk id="2" creationId="{213EC443-B4E5-4C09-B59B-5D34CCCA6A89}"/>
          </ac:picMkLst>
        </pc:picChg>
      </pc:sldChg>
      <pc:sldChg chg="modSp add">
        <pc:chgData name="Jim HAUGEN" userId="912c266f-0d0a-40b6-aa00-81bce8437bbb" providerId="ADAL" clId="{45337E23-58BA-C24E-BE5E-BF8D0BD4EBAD}" dt="2019-03-25T14:59:17.502" v="1602" actId="20577"/>
        <pc:sldMkLst>
          <pc:docMk/>
          <pc:sldMk cId="2029870473" sldId="273"/>
        </pc:sldMkLst>
        <pc:spChg chg="mod">
          <ac:chgData name="Jim HAUGEN" userId="912c266f-0d0a-40b6-aa00-81bce8437bbb" providerId="ADAL" clId="{45337E23-58BA-C24E-BE5E-BF8D0BD4EBAD}" dt="2019-03-25T14:22:43.914" v="693" actId="20577"/>
          <ac:spMkLst>
            <pc:docMk/>
            <pc:sldMk cId="2029870473" sldId="273"/>
            <ac:spMk id="2" creationId="{1A781F88-9781-124F-93A2-5431D7D70A05}"/>
          </ac:spMkLst>
        </pc:spChg>
        <pc:spChg chg="mod">
          <ac:chgData name="Jim HAUGEN" userId="912c266f-0d0a-40b6-aa00-81bce8437bbb" providerId="ADAL" clId="{45337E23-58BA-C24E-BE5E-BF8D0BD4EBAD}" dt="2019-03-25T14:59:17.502" v="1602" actId="20577"/>
          <ac:spMkLst>
            <pc:docMk/>
            <pc:sldMk cId="2029870473" sldId="273"/>
            <ac:spMk id="3" creationId="{8EEFD03A-3C72-5748-B352-17FDAF8DF867}"/>
          </ac:spMkLst>
        </pc:spChg>
      </pc:sldChg>
      <pc:sldChg chg="modSp add">
        <pc:chgData name="Jim HAUGEN" userId="912c266f-0d0a-40b6-aa00-81bce8437bbb" providerId="ADAL" clId="{45337E23-58BA-C24E-BE5E-BF8D0BD4EBAD}" dt="2019-03-25T15:00:39.515" v="1749" actId="20577"/>
        <pc:sldMkLst>
          <pc:docMk/>
          <pc:sldMk cId="4249327029" sldId="274"/>
        </pc:sldMkLst>
        <pc:spChg chg="mod">
          <ac:chgData name="Jim HAUGEN" userId="912c266f-0d0a-40b6-aa00-81bce8437bbb" providerId="ADAL" clId="{45337E23-58BA-C24E-BE5E-BF8D0BD4EBAD}" dt="2019-03-25T14:23:12.337" v="729" actId="20577"/>
          <ac:spMkLst>
            <pc:docMk/>
            <pc:sldMk cId="4249327029" sldId="274"/>
            <ac:spMk id="2" creationId="{AE419D40-F771-D54B-A105-B281E44B2A05}"/>
          </ac:spMkLst>
        </pc:spChg>
        <pc:spChg chg="mod">
          <ac:chgData name="Jim HAUGEN" userId="912c266f-0d0a-40b6-aa00-81bce8437bbb" providerId="ADAL" clId="{45337E23-58BA-C24E-BE5E-BF8D0BD4EBAD}" dt="2019-03-25T15:00:39.515" v="1749" actId="20577"/>
          <ac:spMkLst>
            <pc:docMk/>
            <pc:sldMk cId="4249327029" sldId="274"/>
            <ac:spMk id="3" creationId="{1F0AB1E2-BD9F-FA43-B6FA-75A991B526F5}"/>
          </ac:spMkLst>
        </pc:spChg>
      </pc:sldChg>
      <pc:sldChg chg="modSp add">
        <pc:chgData name="Jim HAUGEN" userId="912c266f-0d0a-40b6-aa00-81bce8437bbb" providerId="ADAL" clId="{45337E23-58BA-C24E-BE5E-BF8D0BD4EBAD}" dt="2019-03-26T17:47:35.497" v="1780" actId="20577"/>
        <pc:sldMkLst>
          <pc:docMk/>
          <pc:sldMk cId="2798922294" sldId="275"/>
        </pc:sldMkLst>
        <pc:spChg chg="mod">
          <ac:chgData name="Jim HAUGEN" userId="912c266f-0d0a-40b6-aa00-81bce8437bbb" providerId="ADAL" clId="{45337E23-58BA-C24E-BE5E-BF8D0BD4EBAD}" dt="2019-03-25T14:49:31.203" v="1078" actId="20577"/>
          <ac:spMkLst>
            <pc:docMk/>
            <pc:sldMk cId="2798922294" sldId="275"/>
            <ac:spMk id="8" creationId="{FD233420-667C-E64E-B37C-CEA94D61F1C0}"/>
          </ac:spMkLst>
        </pc:spChg>
        <pc:graphicFrameChg chg="mod">
          <ac:chgData name="Jim HAUGEN" userId="912c266f-0d0a-40b6-aa00-81bce8437bbb" providerId="ADAL" clId="{45337E23-58BA-C24E-BE5E-BF8D0BD4EBAD}" dt="2019-03-26T17:47:35.497" v="1780" actId="20577"/>
          <ac:graphicFrameMkLst>
            <pc:docMk/>
            <pc:sldMk cId="2798922294" sldId="275"/>
            <ac:graphicFrameMk id="2" creationId="{4789F6AE-FB96-D04B-BE83-980A677E9089}"/>
          </ac:graphicFrameMkLst>
        </pc:graphicFrameChg>
        <pc:graphicFrameChg chg="modGraphic">
          <ac:chgData name="Jim HAUGEN" userId="912c266f-0d0a-40b6-aa00-81bce8437bbb" providerId="ADAL" clId="{45337E23-58BA-C24E-BE5E-BF8D0BD4EBAD}" dt="2019-03-25T14:50:22.163" v="1082" actId="20577"/>
          <ac:graphicFrameMkLst>
            <pc:docMk/>
            <pc:sldMk cId="2798922294" sldId="275"/>
            <ac:graphicFrameMk id="6" creationId="{CD62B6B4-BF35-6F42-ABF0-DBAFF94D4088}"/>
          </ac:graphicFrameMkLst>
        </pc:graphicFrameChg>
      </pc:sldChg>
    </pc:docChg>
  </pc:docChgLst>
  <pc:docChgLst>
    <pc:chgData name="Jim HAUGEN" userId="912c266f-0d0a-40b6-aa00-81bce8437bbb" providerId="ADAL" clId="{7E0C44F7-4147-634D-9819-4781D595370B}"/>
    <pc:docChg chg="custSel addSld delSld modSld">
      <pc:chgData name="Jim HAUGEN" userId="912c266f-0d0a-40b6-aa00-81bce8437bbb" providerId="ADAL" clId="{7E0C44F7-4147-634D-9819-4781D595370B}" dt="2019-03-20T19:47:54.057" v="2055" actId="14100"/>
      <pc:docMkLst>
        <pc:docMk/>
      </pc:docMkLst>
    </pc:docChg>
  </pc:docChgLst>
  <pc:docChgLst>
    <pc:chgData name="Jim HAUGEN" userId="S::jhaugen@wisc.edu::912c266f-0d0a-40b6-aa00-81bce8437bbb" providerId="AD" clId="Web-{52CDDD04-5700-B975-096C-A2BCA20BA406}"/>
    <pc:docChg chg="delSld">
      <pc:chgData name="Jim HAUGEN" userId="S::jhaugen@wisc.edu::912c266f-0d0a-40b6-aa00-81bce8437bbb" providerId="AD" clId="Web-{52CDDD04-5700-B975-096C-A2BCA20BA406}" dt="2019-03-21T15:50:28.598" v="5"/>
      <pc:docMkLst>
        <pc:docMk/>
      </pc:docMkLst>
    </pc:docChg>
  </pc:docChgLst>
  <pc:docChgLst>
    <pc:chgData name="Jim HAUGEN" userId="S::jhaugen@wisc.edu::912c266f-0d0a-40b6-aa00-81bce8437bbb" providerId="AD" clId="Web-{8312BDA3-A36B-3B26-BF0D-B5FE239CA386}"/>
    <pc:docChg chg="addSld">
      <pc:chgData name="Jim HAUGEN" userId="S::jhaugen@wisc.edu::912c266f-0d0a-40b6-aa00-81bce8437bbb" providerId="AD" clId="Web-{8312BDA3-A36B-3B26-BF0D-B5FE239CA386}" dt="2019-03-20T19:43:33.762" v="0"/>
      <pc:docMkLst>
        <pc:docMk/>
      </pc:docMkLst>
    </pc:docChg>
  </pc:docChgLst>
  <pc:docChgLst>
    <pc:chgData name="Jim HAUGEN" userId="S::jhaugen@wisc.edu::912c266f-0d0a-40b6-aa00-81bce8437bbb" providerId="AD" clId="Web-{8C6F658C-D408-CEF5-EDA4-3952CBC21EB7}"/>
    <pc:docChg chg="modSld">
      <pc:chgData name="Jim HAUGEN" userId="S::jhaugen@wisc.edu::912c266f-0d0a-40b6-aa00-81bce8437bbb" providerId="AD" clId="Web-{8C6F658C-D408-CEF5-EDA4-3952CBC21EB7}" dt="2019-03-21T15:48:08.188" v="12"/>
      <pc:docMkLst>
        <pc:docMk/>
      </pc:docMkLst>
      <pc:sldChg chg="modSp">
        <pc:chgData name="Jim HAUGEN" userId="S::jhaugen@wisc.edu::912c266f-0d0a-40b6-aa00-81bce8437bbb" providerId="AD" clId="Web-{8C6F658C-D408-CEF5-EDA4-3952CBC21EB7}" dt="2019-03-21T15:48:08.188" v="12"/>
        <pc:sldMkLst>
          <pc:docMk/>
          <pc:sldMk cId="2305779479" sldId="268"/>
        </pc:sldMkLst>
        <pc:graphicFrameChg chg="mod modGraphic">
          <ac:chgData name="Jim HAUGEN" userId="S::jhaugen@wisc.edu::912c266f-0d0a-40b6-aa00-81bce8437bbb" providerId="AD" clId="Web-{8C6F658C-D408-CEF5-EDA4-3952CBC21EB7}" dt="2019-03-21T15:48:08.188" v="12"/>
          <ac:graphicFrameMkLst>
            <pc:docMk/>
            <pc:sldMk cId="2305779479" sldId="268"/>
            <ac:graphicFrameMk id="6" creationId="{CD62B6B4-BF35-6F42-ABF0-DBAFF94D408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wprod-my.sharepoint.com/personal/jhaugen_wisc_edu/Documents/South%20Pole%20Planning/SP%20Planning%2022_23/Total%20Pole%20Pop%2019%20-%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IceCube M&amp;O / Upgrade</a:t>
            </a:r>
            <a:r>
              <a:rPr lang="en-US" baseline="0"/>
              <a:t> Project Population at South Pole by Season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'[Total Pole Pop 19 - 22.xlsx]Sheet1'!$B$1</c:f>
              <c:strCache>
                <c:ptCount val="1"/>
                <c:pt idx="0">
                  <c:v>M&amp;O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'[Total Pole Pop 19 - 22.xlsx]Sheet1'!$A$2:$A$5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'[Total Pole Pop 19 - 22.xlsx]Sheet1'!$B$2:$B$5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0-D441-BB2E-FAEFBA22C356}"/>
            </c:ext>
          </c:extLst>
        </c:ser>
        <c:ser>
          <c:idx val="1"/>
          <c:order val="1"/>
          <c:tx>
            <c:strRef>
              <c:f>'[Total Pole Pop 19 - 22.xlsx]Sheet1'!$C$1</c:f>
              <c:strCache>
                <c:ptCount val="1"/>
                <c:pt idx="0">
                  <c:v>Project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'[Total Pole Pop 19 - 22.xlsx]Sheet1'!$A$2:$A$5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'[Total Pole Pop 19 - 22.xlsx]Sheet1'!$C$2:$C$5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16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00-D441-BB2E-FAEFBA22C356}"/>
            </c:ext>
          </c:extLst>
        </c:ser>
        <c:ser>
          <c:idx val="3"/>
          <c:order val="2"/>
          <c:tx>
            <c:strRef>
              <c:f>'[Total Pole Pop 19 - 22.xlsx]Sheet1'!$D$1</c:f>
              <c:strCache>
                <c:ptCount val="1"/>
                <c:pt idx="0">
                  <c:v>In-kind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'[Total Pole Pop 19 - 22.xlsx]Sheet1'!$A$2:$A$5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'[Total Pole Pop 19 - 22.xlsx]Sheet1'!$D$2:$D$5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00-D441-BB2E-FAEFBA22C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376239"/>
        <c:axId val="1170373631"/>
      </c:barChart>
      <c:catAx>
        <c:axId val="11703762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Season starts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373631"/>
        <c:crosses val="autoZero"/>
        <c:auto val="1"/>
        <c:lblAlgn val="ctr"/>
        <c:lblOffset val="100"/>
        <c:noMultiLvlLbl val="0"/>
      </c:catAx>
      <c:valAx>
        <c:axId val="1170373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Pop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376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96D287-CB40-F942-A53B-A38C171A57BF}" type="doc">
      <dgm:prSet loTypeId="urn:microsoft.com/office/officeart/2005/8/layout/orgChart1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07F2823-A5FB-6446-BD98-A00283C1CFD0}">
      <dgm:prSet phldrT="[Text]"/>
      <dgm:spPr/>
      <dgm:t>
        <a:bodyPr/>
        <a:lstStyle/>
        <a:p>
          <a:r>
            <a:rPr lang="en-US"/>
            <a:t>John Kelley</a:t>
          </a:r>
        </a:p>
        <a:p>
          <a:r>
            <a:rPr lang="en-US"/>
            <a:t>M&amp;O Lead</a:t>
          </a:r>
        </a:p>
      </dgm:t>
    </dgm:pt>
    <dgm:pt modelId="{F8CD744A-0A4F-BF4F-86EC-29B3AA3F1D9E}" type="parTrans" cxnId="{3868D9D7-616E-F846-BB16-90F7E7C3CC72}">
      <dgm:prSet/>
      <dgm:spPr/>
      <dgm:t>
        <a:bodyPr/>
        <a:lstStyle/>
        <a:p>
          <a:endParaRPr lang="en-US"/>
        </a:p>
      </dgm:t>
    </dgm:pt>
    <dgm:pt modelId="{9710A358-F6D6-064B-B316-792C4E37AD34}" type="sibTrans" cxnId="{3868D9D7-616E-F846-BB16-90F7E7C3CC72}">
      <dgm:prSet/>
      <dgm:spPr/>
      <dgm:t>
        <a:bodyPr/>
        <a:lstStyle/>
        <a:p>
          <a:endParaRPr lang="en-US"/>
        </a:p>
      </dgm:t>
    </dgm:pt>
    <dgm:pt modelId="{C53B2555-AE75-CC4C-BF5A-BEF24D7768A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Dennis </a:t>
          </a:r>
          <a:r>
            <a:rPr lang="en-US" err="1"/>
            <a:t>Duling</a:t>
          </a:r>
          <a:endParaRPr lang="en-US"/>
        </a:p>
        <a:p>
          <a:r>
            <a:rPr lang="en-US"/>
            <a:t>Drill Lead</a:t>
          </a:r>
        </a:p>
      </dgm:t>
    </dgm:pt>
    <dgm:pt modelId="{760A5E24-4A46-5F4F-A28C-890F91AF6D8A}" type="parTrans" cxnId="{2ACD4711-FE54-EA4A-9CF5-581E19885160}">
      <dgm:prSet/>
      <dgm:spPr/>
      <dgm:t>
        <a:bodyPr/>
        <a:lstStyle/>
        <a:p>
          <a:endParaRPr lang="en-US"/>
        </a:p>
      </dgm:t>
    </dgm:pt>
    <dgm:pt modelId="{2DD02C41-1727-A644-B9C1-083CD89CF24E}" type="sibTrans" cxnId="{2ACD4711-FE54-EA4A-9CF5-581E19885160}">
      <dgm:prSet/>
      <dgm:spPr/>
      <dgm:t>
        <a:bodyPr/>
        <a:lstStyle/>
        <a:p>
          <a:endParaRPr lang="en-US"/>
        </a:p>
      </dgm:t>
    </dgm:pt>
    <dgm:pt modelId="{5FA63F6C-E95F-224F-B996-3B7360970711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TBDs</a:t>
          </a:r>
        </a:p>
        <a:p>
          <a:r>
            <a:rPr lang="en-US"/>
            <a:t>Drillers (10)</a:t>
          </a:r>
        </a:p>
      </dgm:t>
    </dgm:pt>
    <dgm:pt modelId="{1A578C49-5C2E-7F4B-9D23-A472B69726E9}" type="parTrans" cxnId="{12443F1F-601E-C041-B1D3-5837AE2580B3}">
      <dgm:prSet/>
      <dgm:spPr/>
      <dgm:t>
        <a:bodyPr/>
        <a:lstStyle/>
        <a:p>
          <a:endParaRPr lang="en-US"/>
        </a:p>
      </dgm:t>
    </dgm:pt>
    <dgm:pt modelId="{B47AACC4-588D-5F43-89FC-A8177C8A5650}" type="sibTrans" cxnId="{12443F1F-601E-C041-B1D3-5837AE2580B3}">
      <dgm:prSet/>
      <dgm:spPr/>
      <dgm:t>
        <a:bodyPr/>
        <a:lstStyle/>
        <a:p>
          <a:endParaRPr lang="en-US"/>
        </a:p>
      </dgm:t>
    </dgm:pt>
    <dgm:pt modelId="{4D30C850-3893-2544-9B68-658FD528E2DE}">
      <dgm:prSet phldrT="[Text]"/>
      <dgm:spPr/>
      <dgm:t>
        <a:bodyPr/>
        <a:lstStyle/>
        <a:p>
          <a:r>
            <a:rPr lang="en-US"/>
            <a:t>TBDs</a:t>
          </a:r>
        </a:p>
        <a:p>
          <a:r>
            <a:rPr lang="en-US"/>
            <a:t>Subject Matter Experts (6)</a:t>
          </a:r>
        </a:p>
      </dgm:t>
    </dgm:pt>
    <dgm:pt modelId="{DB4CDBA8-2200-AA47-90F8-4ED45FD9E4A8}" type="parTrans" cxnId="{BAB83592-0CBE-9B4F-A450-A03EAE97B744}">
      <dgm:prSet/>
      <dgm:spPr/>
      <dgm:t>
        <a:bodyPr/>
        <a:lstStyle/>
        <a:p>
          <a:endParaRPr lang="en-US"/>
        </a:p>
      </dgm:t>
    </dgm:pt>
    <dgm:pt modelId="{09691E44-DDBC-8444-8F4E-ADFA40685E0C}" type="sibTrans" cxnId="{BAB83592-0CBE-9B4F-A450-A03EAE97B744}">
      <dgm:prSet/>
      <dgm:spPr/>
      <dgm:t>
        <a:bodyPr/>
        <a:lstStyle/>
        <a:p>
          <a:endParaRPr lang="en-US"/>
        </a:p>
      </dgm:t>
    </dgm:pt>
    <dgm:pt modelId="{152F40E3-9B4C-9349-BD1B-DA2186A4D06D}" type="asst">
      <dgm:prSet phldrT="[Text]"/>
      <dgm:spPr/>
      <dgm:t>
        <a:bodyPr/>
        <a:lstStyle/>
        <a:p>
          <a:r>
            <a:rPr lang="en-US"/>
            <a:t>Mike </a:t>
          </a:r>
          <a:r>
            <a:rPr lang="en-US" err="1"/>
            <a:t>Zernick</a:t>
          </a:r>
          <a:endParaRPr lang="en-US"/>
        </a:p>
        <a:p>
          <a:r>
            <a:rPr lang="en-US"/>
            <a:t>Quality &amp; Safety </a:t>
          </a:r>
          <a:r>
            <a:rPr lang="en-US" err="1"/>
            <a:t>Mgr</a:t>
          </a:r>
          <a:endParaRPr lang="en-US"/>
        </a:p>
      </dgm:t>
    </dgm:pt>
    <dgm:pt modelId="{7DDEDB0E-4191-904E-A27C-C77BEDC905E0}" type="sibTrans" cxnId="{0E99ACA8-DBE8-D647-BA3C-7F39C34421C0}">
      <dgm:prSet/>
      <dgm:spPr/>
      <dgm:t>
        <a:bodyPr/>
        <a:lstStyle/>
        <a:p>
          <a:endParaRPr lang="en-US"/>
        </a:p>
      </dgm:t>
    </dgm:pt>
    <dgm:pt modelId="{02728B61-34FB-114E-9257-0B1EE14A65BE}" type="parTrans" cxnId="{0E99ACA8-DBE8-D647-BA3C-7F39C34421C0}">
      <dgm:prSet/>
      <dgm:spPr/>
      <dgm:t>
        <a:bodyPr/>
        <a:lstStyle/>
        <a:p>
          <a:endParaRPr lang="en-US"/>
        </a:p>
      </dgm:t>
    </dgm:pt>
    <dgm:pt modelId="{6FB8449B-635C-1D4A-8098-C3C0FC3A3894}">
      <dgm:prSet phldrT="[Text]"/>
      <dgm:spPr/>
      <dgm:t>
        <a:bodyPr/>
        <a:lstStyle/>
        <a:p>
          <a:r>
            <a:rPr lang="en-US" err="1"/>
            <a:t>Winterovers</a:t>
          </a:r>
          <a:r>
            <a:rPr lang="en-US"/>
            <a:t> (2)</a:t>
          </a:r>
        </a:p>
      </dgm:t>
    </dgm:pt>
    <dgm:pt modelId="{6436902C-2599-B94B-8D5B-3344E25F716E}" type="parTrans" cxnId="{6D24CAD3-5660-7442-B8E3-340E3F30D3BD}">
      <dgm:prSet/>
      <dgm:spPr/>
      <dgm:t>
        <a:bodyPr/>
        <a:lstStyle/>
        <a:p>
          <a:endParaRPr lang="en-US"/>
        </a:p>
      </dgm:t>
    </dgm:pt>
    <dgm:pt modelId="{9E6E5E00-C337-AF49-95C8-C371B2D5E2C1}" type="sibTrans" cxnId="{6D24CAD3-5660-7442-B8E3-340E3F30D3BD}">
      <dgm:prSet/>
      <dgm:spPr/>
      <dgm:t>
        <a:bodyPr/>
        <a:lstStyle/>
        <a:p>
          <a:endParaRPr lang="en-US"/>
        </a:p>
      </dgm:t>
    </dgm:pt>
    <dgm:pt modelId="{F561C581-F760-914F-9DEA-DE58680FABAB}" type="pres">
      <dgm:prSet presAssocID="{1896D287-CB40-F942-A53B-A38C171A57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591CAD8-BB03-254B-B691-3FA71D6A4B4F}" type="pres">
      <dgm:prSet presAssocID="{152F40E3-9B4C-9349-BD1B-DA2186A4D06D}" presName="hierRoot1" presStyleCnt="0">
        <dgm:presLayoutVars>
          <dgm:hierBranch val="init"/>
        </dgm:presLayoutVars>
      </dgm:prSet>
      <dgm:spPr/>
    </dgm:pt>
    <dgm:pt modelId="{5BD5DEDC-CBD9-3F47-AF22-BC272382EBDF}" type="pres">
      <dgm:prSet presAssocID="{152F40E3-9B4C-9349-BD1B-DA2186A4D06D}" presName="rootComposite1" presStyleCnt="0"/>
      <dgm:spPr/>
    </dgm:pt>
    <dgm:pt modelId="{0D56AB93-8F81-0040-8A3A-6AA8C45CCC61}" type="pres">
      <dgm:prSet presAssocID="{152F40E3-9B4C-9349-BD1B-DA2186A4D06D}" presName="rootText1" presStyleLbl="node0" presStyleIdx="0" presStyleCnt="3">
        <dgm:presLayoutVars>
          <dgm:chPref val="3"/>
        </dgm:presLayoutVars>
      </dgm:prSet>
      <dgm:spPr/>
    </dgm:pt>
    <dgm:pt modelId="{802CCBFB-AC97-A94E-9054-E49B01919239}" type="pres">
      <dgm:prSet presAssocID="{152F40E3-9B4C-9349-BD1B-DA2186A4D06D}" presName="rootConnector1" presStyleLbl="asst0" presStyleIdx="0" presStyleCnt="0"/>
      <dgm:spPr/>
    </dgm:pt>
    <dgm:pt modelId="{A7BFB197-C384-0441-80A7-40B87E86F844}" type="pres">
      <dgm:prSet presAssocID="{152F40E3-9B4C-9349-BD1B-DA2186A4D06D}" presName="hierChild2" presStyleCnt="0"/>
      <dgm:spPr/>
    </dgm:pt>
    <dgm:pt modelId="{D7E0B71E-4397-DD41-A2D9-CAC8A0466868}" type="pres">
      <dgm:prSet presAssocID="{152F40E3-9B4C-9349-BD1B-DA2186A4D06D}" presName="hierChild3" presStyleCnt="0"/>
      <dgm:spPr/>
    </dgm:pt>
    <dgm:pt modelId="{0F511F44-8ABB-F44C-B078-3D4E45BE710A}" type="pres">
      <dgm:prSet presAssocID="{C53B2555-AE75-CC4C-BF5A-BEF24D7768A3}" presName="hierRoot1" presStyleCnt="0">
        <dgm:presLayoutVars>
          <dgm:hierBranch val="init"/>
        </dgm:presLayoutVars>
      </dgm:prSet>
      <dgm:spPr/>
    </dgm:pt>
    <dgm:pt modelId="{9BDD80FD-7331-A344-B69D-0D95C91E2233}" type="pres">
      <dgm:prSet presAssocID="{C53B2555-AE75-CC4C-BF5A-BEF24D7768A3}" presName="rootComposite1" presStyleCnt="0"/>
      <dgm:spPr/>
    </dgm:pt>
    <dgm:pt modelId="{881BE63D-64DC-B542-8B62-534DB9F744BB}" type="pres">
      <dgm:prSet presAssocID="{C53B2555-AE75-CC4C-BF5A-BEF24D7768A3}" presName="rootText1" presStyleLbl="node0" presStyleIdx="1" presStyleCnt="3">
        <dgm:presLayoutVars>
          <dgm:chPref val="3"/>
        </dgm:presLayoutVars>
      </dgm:prSet>
      <dgm:spPr/>
    </dgm:pt>
    <dgm:pt modelId="{3A3052FB-1C8A-0647-8D9C-B886B89A0F2E}" type="pres">
      <dgm:prSet presAssocID="{C53B2555-AE75-CC4C-BF5A-BEF24D7768A3}" presName="rootConnector1" presStyleLbl="node1" presStyleIdx="0" presStyleCnt="0"/>
      <dgm:spPr/>
    </dgm:pt>
    <dgm:pt modelId="{C974FC55-C98D-5A4A-ACAC-F31344DFF0BD}" type="pres">
      <dgm:prSet presAssocID="{C53B2555-AE75-CC4C-BF5A-BEF24D7768A3}" presName="hierChild2" presStyleCnt="0"/>
      <dgm:spPr/>
    </dgm:pt>
    <dgm:pt modelId="{DABC0CBA-D52C-234C-AECB-E4E26BB6BEE2}" type="pres">
      <dgm:prSet presAssocID="{1A578C49-5C2E-7F4B-9D23-A472B69726E9}" presName="Name37" presStyleLbl="parChTrans1D2" presStyleIdx="0" presStyleCnt="3"/>
      <dgm:spPr/>
    </dgm:pt>
    <dgm:pt modelId="{36AFECAC-15A4-4647-AF3A-035B74E2FC0A}" type="pres">
      <dgm:prSet presAssocID="{5FA63F6C-E95F-224F-B996-3B7360970711}" presName="hierRoot2" presStyleCnt="0">
        <dgm:presLayoutVars>
          <dgm:hierBranch val="init"/>
        </dgm:presLayoutVars>
      </dgm:prSet>
      <dgm:spPr/>
    </dgm:pt>
    <dgm:pt modelId="{01B48C83-3680-734D-8AED-0761C8E541A6}" type="pres">
      <dgm:prSet presAssocID="{5FA63F6C-E95F-224F-B996-3B7360970711}" presName="rootComposite" presStyleCnt="0"/>
      <dgm:spPr/>
    </dgm:pt>
    <dgm:pt modelId="{0A1FAAC2-0AFC-6C42-BBCA-676DD1171FC8}" type="pres">
      <dgm:prSet presAssocID="{5FA63F6C-E95F-224F-B996-3B7360970711}" presName="rootText" presStyleLbl="node2" presStyleIdx="0" presStyleCnt="3">
        <dgm:presLayoutVars>
          <dgm:chPref val="3"/>
        </dgm:presLayoutVars>
      </dgm:prSet>
      <dgm:spPr/>
    </dgm:pt>
    <dgm:pt modelId="{AF5247E7-60D4-1046-A1B2-CD07E3A5F81D}" type="pres">
      <dgm:prSet presAssocID="{5FA63F6C-E95F-224F-B996-3B7360970711}" presName="rootConnector" presStyleLbl="node2" presStyleIdx="0" presStyleCnt="3"/>
      <dgm:spPr/>
    </dgm:pt>
    <dgm:pt modelId="{A79792C0-F3FD-974F-85DF-3156E00743D5}" type="pres">
      <dgm:prSet presAssocID="{5FA63F6C-E95F-224F-B996-3B7360970711}" presName="hierChild4" presStyleCnt="0"/>
      <dgm:spPr/>
    </dgm:pt>
    <dgm:pt modelId="{EEBEE909-9C7D-0942-954F-79D28E76D52E}" type="pres">
      <dgm:prSet presAssocID="{5FA63F6C-E95F-224F-B996-3B7360970711}" presName="hierChild5" presStyleCnt="0"/>
      <dgm:spPr/>
    </dgm:pt>
    <dgm:pt modelId="{55657E4C-C012-DC42-ADF7-C34296732A25}" type="pres">
      <dgm:prSet presAssocID="{C53B2555-AE75-CC4C-BF5A-BEF24D7768A3}" presName="hierChild3" presStyleCnt="0"/>
      <dgm:spPr/>
    </dgm:pt>
    <dgm:pt modelId="{FAAD50DC-E3E1-F84C-AB5A-16BEEC830E78}" type="pres">
      <dgm:prSet presAssocID="{807F2823-A5FB-6446-BD98-A00283C1CFD0}" presName="hierRoot1" presStyleCnt="0">
        <dgm:presLayoutVars>
          <dgm:hierBranch val="init"/>
        </dgm:presLayoutVars>
      </dgm:prSet>
      <dgm:spPr/>
    </dgm:pt>
    <dgm:pt modelId="{996BD8ED-3746-1C41-95DE-C2F2E96AE8FC}" type="pres">
      <dgm:prSet presAssocID="{807F2823-A5FB-6446-BD98-A00283C1CFD0}" presName="rootComposite1" presStyleCnt="0"/>
      <dgm:spPr/>
    </dgm:pt>
    <dgm:pt modelId="{4C9B9513-DFDE-E849-B337-F2DECF6AC178}" type="pres">
      <dgm:prSet presAssocID="{807F2823-A5FB-6446-BD98-A00283C1CFD0}" presName="rootText1" presStyleLbl="node0" presStyleIdx="2" presStyleCnt="3">
        <dgm:presLayoutVars>
          <dgm:chPref val="3"/>
        </dgm:presLayoutVars>
      </dgm:prSet>
      <dgm:spPr/>
    </dgm:pt>
    <dgm:pt modelId="{D4831F6C-941E-D842-BA98-A23E0BD3F604}" type="pres">
      <dgm:prSet presAssocID="{807F2823-A5FB-6446-BD98-A00283C1CFD0}" presName="rootConnector1" presStyleLbl="node1" presStyleIdx="0" presStyleCnt="0"/>
      <dgm:spPr/>
    </dgm:pt>
    <dgm:pt modelId="{16E71A6D-213D-5346-B605-51C752E58B37}" type="pres">
      <dgm:prSet presAssocID="{807F2823-A5FB-6446-BD98-A00283C1CFD0}" presName="hierChild2" presStyleCnt="0"/>
      <dgm:spPr/>
    </dgm:pt>
    <dgm:pt modelId="{74D91A46-A047-AA42-B876-42D0FA7B3304}" type="pres">
      <dgm:prSet presAssocID="{DB4CDBA8-2200-AA47-90F8-4ED45FD9E4A8}" presName="Name37" presStyleLbl="parChTrans1D2" presStyleIdx="1" presStyleCnt="3"/>
      <dgm:spPr/>
    </dgm:pt>
    <dgm:pt modelId="{9457F981-EA5C-3E4A-9856-E3A81746CE2B}" type="pres">
      <dgm:prSet presAssocID="{4D30C850-3893-2544-9B68-658FD528E2DE}" presName="hierRoot2" presStyleCnt="0">
        <dgm:presLayoutVars>
          <dgm:hierBranch val="init"/>
        </dgm:presLayoutVars>
      </dgm:prSet>
      <dgm:spPr/>
    </dgm:pt>
    <dgm:pt modelId="{8F267A52-F874-0F4E-B590-C8B290EEAA97}" type="pres">
      <dgm:prSet presAssocID="{4D30C850-3893-2544-9B68-658FD528E2DE}" presName="rootComposite" presStyleCnt="0"/>
      <dgm:spPr/>
    </dgm:pt>
    <dgm:pt modelId="{2108919F-5CF5-D94B-8942-F3C367978E89}" type="pres">
      <dgm:prSet presAssocID="{4D30C850-3893-2544-9B68-658FD528E2DE}" presName="rootText" presStyleLbl="node2" presStyleIdx="1" presStyleCnt="3">
        <dgm:presLayoutVars>
          <dgm:chPref val="3"/>
        </dgm:presLayoutVars>
      </dgm:prSet>
      <dgm:spPr/>
    </dgm:pt>
    <dgm:pt modelId="{8D80C9D9-D004-FB48-B724-9880FC971796}" type="pres">
      <dgm:prSet presAssocID="{4D30C850-3893-2544-9B68-658FD528E2DE}" presName="rootConnector" presStyleLbl="node2" presStyleIdx="1" presStyleCnt="3"/>
      <dgm:spPr/>
    </dgm:pt>
    <dgm:pt modelId="{ADC35414-4B0B-4347-85CB-C05FC722CACB}" type="pres">
      <dgm:prSet presAssocID="{4D30C850-3893-2544-9B68-658FD528E2DE}" presName="hierChild4" presStyleCnt="0"/>
      <dgm:spPr/>
    </dgm:pt>
    <dgm:pt modelId="{76579056-63FE-1945-B4A3-2CD3F3B8F3C4}" type="pres">
      <dgm:prSet presAssocID="{4D30C850-3893-2544-9B68-658FD528E2DE}" presName="hierChild5" presStyleCnt="0"/>
      <dgm:spPr/>
    </dgm:pt>
    <dgm:pt modelId="{F3DAA551-5301-CA40-879D-56284649103A}" type="pres">
      <dgm:prSet presAssocID="{6436902C-2599-B94B-8D5B-3344E25F716E}" presName="Name37" presStyleLbl="parChTrans1D2" presStyleIdx="2" presStyleCnt="3"/>
      <dgm:spPr/>
    </dgm:pt>
    <dgm:pt modelId="{91AFABB0-2054-E64F-9AFB-35AAD2D605A4}" type="pres">
      <dgm:prSet presAssocID="{6FB8449B-635C-1D4A-8098-C3C0FC3A3894}" presName="hierRoot2" presStyleCnt="0">
        <dgm:presLayoutVars>
          <dgm:hierBranch val="init"/>
        </dgm:presLayoutVars>
      </dgm:prSet>
      <dgm:spPr/>
    </dgm:pt>
    <dgm:pt modelId="{F4F8FC93-EF76-D44E-B9F2-1E72E217C108}" type="pres">
      <dgm:prSet presAssocID="{6FB8449B-635C-1D4A-8098-C3C0FC3A3894}" presName="rootComposite" presStyleCnt="0"/>
      <dgm:spPr/>
    </dgm:pt>
    <dgm:pt modelId="{9120C5CF-C7BA-454A-ACA9-700BC537AF5A}" type="pres">
      <dgm:prSet presAssocID="{6FB8449B-635C-1D4A-8098-C3C0FC3A3894}" presName="rootText" presStyleLbl="node2" presStyleIdx="2" presStyleCnt="3">
        <dgm:presLayoutVars>
          <dgm:chPref val="3"/>
        </dgm:presLayoutVars>
      </dgm:prSet>
      <dgm:spPr/>
    </dgm:pt>
    <dgm:pt modelId="{06ACF438-7442-D749-88D9-06D8C8B7D5A5}" type="pres">
      <dgm:prSet presAssocID="{6FB8449B-635C-1D4A-8098-C3C0FC3A3894}" presName="rootConnector" presStyleLbl="node2" presStyleIdx="2" presStyleCnt="3"/>
      <dgm:spPr/>
    </dgm:pt>
    <dgm:pt modelId="{1CD5E996-E49F-774D-A988-39668394FC4B}" type="pres">
      <dgm:prSet presAssocID="{6FB8449B-635C-1D4A-8098-C3C0FC3A3894}" presName="hierChild4" presStyleCnt="0"/>
      <dgm:spPr/>
    </dgm:pt>
    <dgm:pt modelId="{AB38D99B-2DB5-2144-A64C-1AC44E25911D}" type="pres">
      <dgm:prSet presAssocID="{6FB8449B-635C-1D4A-8098-C3C0FC3A3894}" presName="hierChild5" presStyleCnt="0"/>
      <dgm:spPr/>
    </dgm:pt>
    <dgm:pt modelId="{A5459DE2-17A3-6B47-8726-ADFE13F2C025}" type="pres">
      <dgm:prSet presAssocID="{807F2823-A5FB-6446-BD98-A00283C1CFD0}" presName="hierChild3" presStyleCnt="0"/>
      <dgm:spPr/>
    </dgm:pt>
  </dgm:ptLst>
  <dgm:cxnLst>
    <dgm:cxn modelId="{BBB49F02-CF3C-2940-8C7B-FD52E9E88E0F}" type="presOf" srcId="{4D30C850-3893-2544-9B68-658FD528E2DE}" destId="{2108919F-5CF5-D94B-8942-F3C367978E89}" srcOrd="0" destOrd="0" presId="urn:microsoft.com/office/officeart/2005/8/layout/orgChart1"/>
    <dgm:cxn modelId="{7424E40F-70F7-9841-8F3A-255B13D86128}" type="presOf" srcId="{C53B2555-AE75-CC4C-BF5A-BEF24D7768A3}" destId="{3A3052FB-1C8A-0647-8D9C-B886B89A0F2E}" srcOrd="1" destOrd="0" presId="urn:microsoft.com/office/officeart/2005/8/layout/orgChart1"/>
    <dgm:cxn modelId="{D6010010-8FF5-BF47-818C-33E67A1A7CB3}" type="presOf" srcId="{807F2823-A5FB-6446-BD98-A00283C1CFD0}" destId="{D4831F6C-941E-D842-BA98-A23E0BD3F604}" srcOrd="1" destOrd="0" presId="urn:microsoft.com/office/officeart/2005/8/layout/orgChart1"/>
    <dgm:cxn modelId="{235B1A10-164C-E34B-BD95-0A04801677A6}" type="presOf" srcId="{1896D287-CB40-F942-A53B-A38C171A57BF}" destId="{F561C581-F760-914F-9DEA-DE58680FABAB}" srcOrd="0" destOrd="0" presId="urn:microsoft.com/office/officeart/2005/8/layout/orgChart1"/>
    <dgm:cxn modelId="{2ACD4711-FE54-EA4A-9CF5-581E19885160}" srcId="{1896D287-CB40-F942-A53B-A38C171A57BF}" destId="{C53B2555-AE75-CC4C-BF5A-BEF24D7768A3}" srcOrd="1" destOrd="0" parTransId="{760A5E24-4A46-5F4F-A28C-890F91AF6D8A}" sibTransId="{2DD02C41-1727-A644-B9C1-083CD89CF24E}"/>
    <dgm:cxn modelId="{1D11DC14-8D91-0944-8737-D4147CBCB5C0}" type="presOf" srcId="{6436902C-2599-B94B-8D5B-3344E25F716E}" destId="{F3DAA551-5301-CA40-879D-56284649103A}" srcOrd="0" destOrd="0" presId="urn:microsoft.com/office/officeart/2005/8/layout/orgChart1"/>
    <dgm:cxn modelId="{C9066419-4467-C542-9580-ECF7F6CC3FC1}" type="presOf" srcId="{5FA63F6C-E95F-224F-B996-3B7360970711}" destId="{AF5247E7-60D4-1046-A1B2-CD07E3A5F81D}" srcOrd="1" destOrd="0" presId="urn:microsoft.com/office/officeart/2005/8/layout/orgChart1"/>
    <dgm:cxn modelId="{545BC719-062B-F847-B12E-38FBBA6D4ACC}" type="presOf" srcId="{6FB8449B-635C-1D4A-8098-C3C0FC3A3894}" destId="{9120C5CF-C7BA-454A-ACA9-700BC537AF5A}" srcOrd="0" destOrd="0" presId="urn:microsoft.com/office/officeart/2005/8/layout/orgChart1"/>
    <dgm:cxn modelId="{12443F1F-601E-C041-B1D3-5837AE2580B3}" srcId="{C53B2555-AE75-CC4C-BF5A-BEF24D7768A3}" destId="{5FA63F6C-E95F-224F-B996-3B7360970711}" srcOrd="0" destOrd="0" parTransId="{1A578C49-5C2E-7F4B-9D23-A472B69726E9}" sibTransId="{B47AACC4-588D-5F43-89FC-A8177C8A5650}"/>
    <dgm:cxn modelId="{EFCA7D32-E20C-1945-945E-87D7533715AE}" type="presOf" srcId="{C53B2555-AE75-CC4C-BF5A-BEF24D7768A3}" destId="{881BE63D-64DC-B542-8B62-534DB9F744BB}" srcOrd="0" destOrd="0" presId="urn:microsoft.com/office/officeart/2005/8/layout/orgChart1"/>
    <dgm:cxn modelId="{F5B82E4A-4D4B-0748-B0B3-3C5FB3A3B550}" type="presOf" srcId="{4D30C850-3893-2544-9B68-658FD528E2DE}" destId="{8D80C9D9-D004-FB48-B724-9880FC971796}" srcOrd="1" destOrd="0" presId="urn:microsoft.com/office/officeart/2005/8/layout/orgChart1"/>
    <dgm:cxn modelId="{6E5F2D4C-84F3-8644-BEC9-6A278E344C4F}" type="presOf" srcId="{6FB8449B-635C-1D4A-8098-C3C0FC3A3894}" destId="{06ACF438-7442-D749-88D9-06D8C8B7D5A5}" srcOrd="1" destOrd="0" presId="urn:microsoft.com/office/officeart/2005/8/layout/orgChart1"/>
    <dgm:cxn modelId="{478E167B-92D8-9447-9BEB-DAB3EE9FCEB1}" type="presOf" srcId="{5FA63F6C-E95F-224F-B996-3B7360970711}" destId="{0A1FAAC2-0AFC-6C42-BBCA-676DD1171FC8}" srcOrd="0" destOrd="0" presId="urn:microsoft.com/office/officeart/2005/8/layout/orgChart1"/>
    <dgm:cxn modelId="{BE19DF87-3AF9-7D43-8FF1-A28D5B730583}" type="presOf" srcId="{807F2823-A5FB-6446-BD98-A00283C1CFD0}" destId="{4C9B9513-DFDE-E849-B337-F2DECF6AC178}" srcOrd="0" destOrd="0" presId="urn:microsoft.com/office/officeart/2005/8/layout/orgChart1"/>
    <dgm:cxn modelId="{BAB83592-0CBE-9B4F-A450-A03EAE97B744}" srcId="{807F2823-A5FB-6446-BD98-A00283C1CFD0}" destId="{4D30C850-3893-2544-9B68-658FD528E2DE}" srcOrd="0" destOrd="0" parTransId="{DB4CDBA8-2200-AA47-90F8-4ED45FD9E4A8}" sibTransId="{09691E44-DDBC-8444-8F4E-ADFA40685E0C}"/>
    <dgm:cxn modelId="{7A4C5A9D-0156-0848-9C24-0B3642AD1246}" type="presOf" srcId="{152F40E3-9B4C-9349-BD1B-DA2186A4D06D}" destId="{0D56AB93-8F81-0040-8A3A-6AA8C45CCC61}" srcOrd="0" destOrd="0" presId="urn:microsoft.com/office/officeart/2005/8/layout/orgChart1"/>
    <dgm:cxn modelId="{0E99ACA8-DBE8-D647-BA3C-7F39C34421C0}" srcId="{1896D287-CB40-F942-A53B-A38C171A57BF}" destId="{152F40E3-9B4C-9349-BD1B-DA2186A4D06D}" srcOrd="0" destOrd="0" parTransId="{02728B61-34FB-114E-9257-0B1EE14A65BE}" sibTransId="{7DDEDB0E-4191-904E-A27C-C77BEDC905E0}"/>
    <dgm:cxn modelId="{CD466FB1-20FE-104B-A39E-B4B5DB58833F}" type="presOf" srcId="{DB4CDBA8-2200-AA47-90F8-4ED45FD9E4A8}" destId="{74D91A46-A047-AA42-B876-42D0FA7B3304}" srcOrd="0" destOrd="0" presId="urn:microsoft.com/office/officeart/2005/8/layout/orgChart1"/>
    <dgm:cxn modelId="{6D24CAD3-5660-7442-B8E3-340E3F30D3BD}" srcId="{807F2823-A5FB-6446-BD98-A00283C1CFD0}" destId="{6FB8449B-635C-1D4A-8098-C3C0FC3A3894}" srcOrd="1" destOrd="0" parTransId="{6436902C-2599-B94B-8D5B-3344E25F716E}" sibTransId="{9E6E5E00-C337-AF49-95C8-C371B2D5E2C1}"/>
    <dgm:cxn modelId="{3868D9D7-616E-F846-BB16-90F7E7C3CC72}" srcId="{1896D287-CB40-F942-A53B-A38C171A57BF}" destId="{807F2823-A5FB-6446-BD98-A00283C1CFD0}" srcOrd="2" destOrd="0" parTransId="{F8CD744A-0A4F-BF4F-86EC-29B3AA3F1D9E}" sibTransId="{9710A358-F6D6-064B-B316-792C4E37AD34}"/>
    <dgm:cxn modelId="{F35340DF-C8F0-8D4D-9574-10B8AE167446}" type="presOf" srcId="{152F40E3-9B4C-9349-BD1B-DA2186A4D06D}" destId="{802CCBFB-AC97-A94E-9054-E49B01919239}" srcOrd="1" destOrd="0" presId="urn:microsoft.com/office/officeart/2005/8/layout/orgChart1"/>
    <dgm:cxn modelId="{014202FF-1CD4-1045-B070-B6A02F052BA5}" type="presOf" srcId="{1A578C49-5C2E-7F4B-9D23-A472B69726E9}" destId="{DABC0CBA-D52C-234C-AECB-E4E26BB6BEE2}" srcOrd="0" destOrd="0" presId="urn:microsoft.com/office/officeart/2005/8/layout/orgChart1"/>
    <dgm:cxn modelId="{15EB3D3C-7698-EC4A-A7F8-F9957E3D0190}" type="presParOf" srcId="{F561C581-F760-914F-9DEA-DE58680FABAB}" destId="{D591CAD8-BB03-254B-B691-3FA71D6A4B4F}" srcOrd="0" destOrd="0" presId="urn:microsoft.com/office/officeart/2005/8/layout/orgChart1"/>
    <dgm:cxn modelId="{36FEAD53-3779-964C-91AE-17D620FA5B0F}" type="presParOf" srcId="{D591CAD8-BB03-254B-B691-3FA71D6A4B4F}" destId="{5BD5DEDC-CBD9-3F47-AF22-BC272382EBDF}" srcOrd="0" destOrd="0" presId="urn:microsoft.com/office/officeart/2005/8/layout/orgChart1"/>
    <dgm:cxn modelId="{D3F90DC6-DEF7-FB4E-AA4A-A28CE1D838F9}" type="presParOf" srcId="{5BD5DEDC-CBD9-3F47-AF22-BC272382EBDF}" destId="{0D56AB93-8F81-0040-8A3A-6AA8C45CCC61}" srcOrd="0" destOrd="0" presId="urn:microsoft.com/office/officeart/2005/8/layout/orgChart1"/>
    <dgm:cxn modelId="{3076AECA-D8E2-7249-BBE7-6EDE6D1230C6}" type="presParOf" srcId="{5BD5DEDC-CBD9-3F47-AF22-BC272382EBDF}" destId="{802CCBFB-AC97-A94E-9054-E49B01919239}" srcOrd="1" destOrd="0" presId="urn:microsoft.com/office/officeart/2005/8/layout/orgChart1"/>
    <dgm:cxn modelId="{80B854EC-77F6-224A-B45F-5AB921794869}" type="presParOf" srcId="{D591CAD8-BB03-254B-B691-3FA71D6A4B4F}" destId="{A7BFB197-C384-0441-80A7-40B87E86F844}" srcOrd="1" destOrd="0" presId="urn:microsoft.com/office/officeart/2005/8/layout/orgChart1"/>
    <dgm:cxn modelId="{6E3D1F3E-0326-B94C-ADC8-DDF0BB9F8833}" type="presParOf" srcId="{D591CAD8-BB03-254B-B691-3FA71D6A4B4F}" destId="{D7E0B71E-4397-DD41-A2D9-CAC8A0466868}" srcOrd="2" destOrd="0" presId="urn:microsoft.com/office/officeart/2005/8/layout/orgChart1"/>
    <dgm:cxn modelId="{F286CA6B-4F82-FF4C-8B1C-A2585CC312CC}" type="presParOf" srcId="{F561C581-F760-914F-9DEA-DE58680FABAB}" destId="{0F511F44-8ABB-F44C-B078-3D4E45BE710A}" srcOrd="1" destOrd="0" presId="urn:microsoft.com/office/officeart/2005/8/layout/orgChart1"/>
    <dgm:cxn modelId="{56DAB1CE-215F-1042-A115-83BDE5806489}" type="presParOf" srcId="{0F511F44-8ABB-F44C-B078-3D4E45BE710A}" destId="{9BDD80FD-7331-A344-B69D-0D95C91E2233}" srcOrd="0" destOrd="0" presId="urn:microsoft.com/office/officeart/2005/8/layout/orgChart1"/>
    <dgm:cxn modelId="{D3E079A2-2DF7-9B4A-94AA-394F9FC681EB}" type="presParOf" srcId="{9BDD80FD-7331-A344-B69D-0D95C91E2233}" destId="{881BE63D-64DC-B542-8B62-534DB9F744BB}" srcOrd="0" destOrd="0" presId="urn:microsoft.com/office/officeart/2005/8/layout/orgChart1"/>
    <dgm:cxn modelId="{45AB293C-1D64-3342-ACFB-8119ECB9863A}" type="presParOf" srcId="{9BDD80FD-7331-A344-B69D-0D95C91E2233}" destId="{3A3052FB-1C8A-0647-8D9C-B886B89A0F2E}" srcOrd="1" destOrd="0" presId="urn:microsoft.com/office/officeart/2005/8/layout/orgChart1"/>
    <dgm:cxn modelId="{672BC49D-3637-AF45-8EA2-A0EA3E289C10}" type="presParOf" srcId="{0F511F44-8ABB-F44C-B078-3D4E45BE710A}" destId="{C974FC55-C98D-5A4A-ACAC-F31344DFF0BD}" srcOrd="1" destOrd="0" presId="urn:microsoft.com/office/officeart/2005/8/layout/orgChart1"/>
    <dgm:cxn modelId="{83ECEA81-3587-2A42-81A5-5A4085A3A7D1}" type="presParOf" srcId="{C974FC55-C98D-5A4A-ACAC-F31344DFF0BD}" destId="{DABC0CBA-D52C-234C-AECB-E4E26BB6BEE2}" srcOrd="0" destOrd="0" presId="urn:microsoft.com/office/officeart/2005/8/layout/orgChart1"/>
    <dgm:cxn modelId="{5FA7C8E9-0767-AE44-9D24-0F966E611722}" type="presParOf" srcId="{C974FC55-C98D-5A4A-ACAC-F31344DFF0BD}" destId="{36AFECAC-15A4-4647-AF3A-035B74E2FC0A}" srcOrd="1" destOrd="0" presId="urn:microsoft.com/office/officeart/2005/8/layout/orgChart1"/>
    <dgm:cxn modelId="{19F3AB55-6EDE-1541-8D22-7D869494053E}" type="presParOf" srcId="{36AFECAC-15A4-4647-AF3A-035B74E2FC0A}" destId="{01B48C83-3680-734D-8AED-0761C8E541A6}" srcOrd="0" destOrd="0" presId="urn:microsoft.com/office/officeart/2005/8/layout/orgChart1"/>
    <dgm:cxn modelId="{1A167AED-8C66-4D4C-843F-7CCAF9E8DDDE}" type="presParOf" srcId="{01B48C83-3680-734D-8AED-0761C8E541A6}" destId="{0A1FAAC2-0AFC-6C42-BBCA-676DD1171FC8}" srcOrd="0" destOrd="0" presId="urn:microsoft.com/office/officeart/2005/8/layout/orgChart1"/>
    <dgm:cxn modelId="{64A0E6B1-12E2-834D-A825-3D85056F7D1B}" type="presParOf" srcId="{01B48C83-3680-734D-8AED-0761C8E541A6}" destId="{AF5247E7-60D4-1046-A1B2-CD07E3A5F81D}" srcOrd="1" destOrd="0" presId="urn:microsoft.com/office/officeart/2005/8/layout/orgChart1"/>
    <dgm:cxn modelId="{A55012D2-B970-CC47-A630-1CADB9A76FAF}" type="presParOf" srcId="{36AFECAC-15A4-4647-AF3A-035B74E2FC0A}" destId="{A79792C0-F3FD-974F-85DF-3156E00743D5}" srcOrd="1" destOrd="0" presId="urn:microsoft.com/office/officeart/2005/8/layout/orgChart1"/>
    <dgm:cxn modelId="{0B401DCE-C7E6-7C40-B315-A9266F1C24E8}" type="presParOf" srcId="{36AFECAC-15A4-4647-AF3A-035B74E2FC0A}" destId="{EEBEE909-9C7D-0942-954F-79D28E76D52E}" srcOrd="2" destOrd="0" presId="urn:microsoft.com/office/officeart/2005/8/layout/orgChart1"/>
    <dgm:cxn modelId="{45FE05D1-0E2E-9049-91F5-620F1DBB0ACE}" type="presParOf" srcId="{0F511F44-8ABB-F44C-B078-3D4E45BE710A}" destId="{55657E4C-C012-DC42-ADF7-C34296732A25}" srcOrd="2" destOrd="0" presId="urn:microsoft.com/office/officeart/2005/8/layout/orgChart1"/>
    <dgm:cxn modelId="{58743D66-1B29-5C47-9044-D0C916578F59}" type="presParOf" srcId="{F561C581-F760-914F-9DEA-DE58680FABAB}" destId="{FAAD50DC-E3E1-F84C-AB5A-16BEEC830E78}" srcOrd="2" destOrd="0" presId="urn:microsoft.com/office/officeart/2005/8/layout/orgChart1"/>
    <dgm:cxn modelId="{9108B5E4-DDC9-2842-98BD-A5A1AE0B5A3D}" type="presParOf" srcId="{FAAD50DC-E3E1-F84C-AB5A-16BEEC830E78}" destId="{996BD8ED-3746-1C41-95DE-C2F2E96AE8FC}" srcOrd="0" destOrd="0" presId="urn:microsoft.com/office/officeart/2005/8/layout/orgChart1"/>
    <dgm:cxn modelId="{7E97A3B2-770B-E348-9CED-7F3A4C1BEE17}" type="presParOf" srcId="{996BD8ED-3746-1C41-95DE-C2F2E96AE8FC}" destId="{4C9B9513-DFDE-E849-B337-F2DECF6AC178}" srcOrd="0" destOrd="0" presId="urn:microsoft.com/office/officeart/2005/8/layout/orgChart1"/>
    <dgm:cxn modelId="{6E5A8DB4-7C1A-4445-ADDF-99D962D0F1BA}" type="presParOf" srcId="{996BD8ED-3746-1C41-95DE-C2F2E96AE8FC}" destId="{D4831F6C-941E-D842-BA98-A23E0BD3F604}" srcOrd="1" destOrd="0" presId="urn:microsoft.com/office/officeart/2005/8/layout/orgChart1"/>
    <dgm:cxn modelId="{2ED6DEC8-A0CC-9D46-A7BB-3D5A7C65E558}" type="presParOf" srcId="{FAAD50DC-E3E1-F84C-AB5A-16BEEC830E78}" destId="{16E71A6D-213D-5346-B605-51C752E58B37}" srcOrd="1" destOrd="0" presId="urn:microsoft.com/office/officeart/2005/8/layout/orgChart1"/>
    <dgm:cxn modelId="{A0FC0747-491D-0B49-863E-11FC2855DFA7}" type="presParOf" srcId="{16E71A6D-213D-5346-B605-51C752E58B37}" destId="{74D91A46-A047-AA42-B876-42D0FA7B3304}" srcOrd="0" destOrd="0" presId="urn:microsoft.com/office/officeart/2005/8/layout/orgChart1"/>
    <dgm:cxn modelId="{2480A680-E8C8-694A-80B7-782568AB042F}" type="presParOf" srcId="{16E71A6D-213D-5346-B605-51C752E58B37}" destId="{9457F981-EA5C-3E4A-9856-E3A81746CE2B}" srcOrd="1" destOrd="0" presId="urn:microsoft.com/office/officeart/2005/8/layout/orgChart1"/>
    <dgm:cxn modelId="{A0D22BC0-2673-B24E-A97F-623A51DCEAEE}" type="presParOf" srcId="{9457F981-EA5C-3E4A-9856-E3A81746CE2B}" destId="{8F267A52-F874-0F4E-B590-C8B290EEAA97}" srcOrd="0" destOrd="0" presId="urn:microsoft.com/office/officeart/2005/8/layout/orgChart1"/>
    <dgm:cxn modelId="{1B2608AD-C670-E34C-9D2B-B6E1BD6D2A76}" type="presParOf" srcId="{8F267A52-F874-0F4E-B590-C8B290EEAA97}" destId="{2108919F-5CF5-D94B-8942-F3C367978E89}" srcOrd="0" destOrd="0" presId="urn:microsoft.com/office/officeart/2005/8/layout/orgChart1"/>
    <dgm:cxn modelId="{1196AEEB-605C-6442-A032-EF20CF164DB6}" type="presParOf" srcId="{8F267A52-F874-0F4E-B590-C8B290EEAA97}" destId="{8D80C9D9-D004-FB48-B724-9880FC971796}" srcOrd="1" destOrd="0" presId="urn:microsoft.com/office/officeart/2005/8/layout/orgChart1"/>
    <dgm:cxn modelId="{F67FC496-66E0-7A4B-89D6-43AB779E1762}" type="presParOf" srcId="{9457F981-EA5C-3E4A-9856-E3A81746CE2B}" destId="{ADC35414-4B0B-4347-85CB-C05FC722CACB}" srcOrd="1" destOrd="0" presId="urn:microsoft.com/office/officeart/2005/8/layout/orgChart1"/>
    <dgm:cxn modelId="{BBDCF9DA-C9AC-6745-AF2C-8FCD0084983F}" type="presParOf" srcId="{9457F981-EA5C-3E4A-9856-E3A81746CE2B}" destId="{76579056-63FE-1945-B4A3-2CD3F3B8F3C4}" srcOrd="2" destOrd="0" presId="urn:microsoft.com/office/officeart/2005/8/layout/orgChart1"/>
    <dgm:cxn modelId="{F7F93980-7E42-DB41-89E6-F92CC13E4F1C}" type="presParOf" srcId="{16E71A6D-213D-5346-B605-51C752E58B37}" destId="{F3DAA551-5301-CA40-879D-56284649103A}" srcOrd="2" destOrd="0" presId="urn:microsoft.com/office/officeart/2005/8/layout/orgChart1"/>
    <dgm:cxn modelId="{54669BE3-7483-884B-862E-E31E4548E6C8}" type="presParOf" srcId="{16E71A6D-213D-5346-B605-51C752E58B37}" destId="{91AFABB0-2054-E64F-9AFB-35AAD2D605A4}" srcOrd="3" destOrd="0" presId="urn:microsoft.com/office/officeart/2005/8/layout/orgChart1"/>
    <dgm:cxn modelId="{E9617351-425B-2F49-AF96-825ADC552FEF}" type="presParOf" srcId="{91AFABB0-2054-E64F-9AFB-35AAD2D605A4}" destId="{F4F8FC93-EF76-D44E-B9F2-1E72E217C108}" srcOrd="0" destOrd="0" presId="urn:microsoft.com/office/officeart/2005/8/layout/orgChart1"/>
    <dgm:cxn modelId="{6054B50A-2627-8C42-BF9D-0775ACF73FE8}" type="presParOf" srcId="{F4F8FC93-EF76-D44E-B9F2-1E72E217C108}" destId="{9120C5CF-C7BA-454A-ACA9-700BC537AF5A}" srcOrd="0" destOrd="0" presId="urn:microsoft.com/office/officeart/2005/8/layout/orgChart1"/>
    <dgm:cxn modelId="{A7F15BC4-844A-D849-947B-8EA9D970B5B0}" type="presParOf" srcId="{F4F8FC93-EF76-D44E-B9F2-1E72E217C108}" destId="{06ACF438-7442-D749-88D9-06D8C8B7D5A5}" srcOrd="1" destOrd="0" presId="urn:microsoft.com/office/officeart/2005/8/layout/orgChart1"/>
    <dgm:cxn modelId="{815FAFD0-19B3-884A-ABCF-F2E3BB3EB553}" type="presParOf" srcId="{91AFABB0-2054-E64F-9AFB-35AAD2D605A4}" destId="{1CD5E996-E49F-774D-A988-39668394FC4B}" srcOrd="1" destOrd="0" presId="urn:microsoft.com/office/officeart/2005/8/layout/orgChart1"/>
    <dgm:cxn modelId="{6783EE8F-F4BA-1F4E-809A-45E242D1E52C}" type="presParOf" srcId="{91AFABB0-2054-E64F-9AFB-35AAD2D605A4}" destId="{AB38D99B-2DB5-2144-A64C-1AC44E25911D}" srcOrd="2" destOrd="0" presId="urn:microsoft.com/office/officeart/2005/8/layout/orgChart1"/>
    <dgm:cxn modelId="{F137B3DA-8C4C-FF48-BF73-7260C12C4AE9}" type="presParOf" srcId="{FAAD50DC-E3E1-F84C-AB5A-16BEEC830E78}" destId="{A5459DE2-17A3-6B47-8726-ADFE13F2C025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6D287-CB40-F942-A53B-A38C171A57BF}" type="doc">
      <dgm:prSet loTypeId="urn:microsoft.com/office/officeart/2005/8/layout/orgChart1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30ADE08-A3C6-5A46-A266-A5DA67E054FE}">
      <dgm:prSet phldrT="[Text]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TBD </a:t>
          </a:r>
          <a:r>
            <a:rPr lang="en-US" dirty="0"/>
            <a:t>/</a:t>
          </a:r>
          <a:r>
            <a:rPr lang="en-US" dirty="0">
              <a:latin typeface="Calibri Light" panose="020F0302020204030204"/>
            </a:rPr>
            <a:t> </a:t>
          </a:r>
          <a:r>
            <a:rPr lang="en-US" dirty="0"/>
            <a:t> Farshid Feyzi</a:t>
          </a:r>
        </a:p>
        <a:p>
          <a:r>
            <a:rPr lang="en-US" dirty="0"/>
            <a:t>On-Ice Lead</a:t>
          </a:r>
        </a:p>
      </dgm:t>
    </dgm:pt>
    <dgm:pt modelId="{4EF58CFD-E64E-8F4E-AA16-70C9A218B208}" type="parTrans" cxnId="{D7BEA7E8-2FBF-9046-BADF-F2C6094FF3A1}">
      <dgm:prSet/>
      <dgm:spPr/>
      <dgm:t>
        <a:bodyPr/>
        <a:lstStyle/>
        <a:p>
          <a:endParaRPr lang="en-US"/>
        </a:p>
      </dgm:t>
    </dgm:pt>
    <dgm:pt modelId="{1B1E940E-5382-CA46-AC7A-6BC524EB79DA}" type="sibTrans" cxnId="{D7BEA7E8-2FBF-9046-BADF-F2C6094FF3A1}">
      <dgm:prSet/>
      <dgm:spPr/>
      <dgm:t>
        <a:bodyPr/>
        <a:lstStyle/>
        <a:p>
          <a:endParaRPr lang="en-US"/>
        </a:p>
      </dgm:t>
    </dgm:pt>
    <dgm:pt modelId="{807F2823-A5FB-6446-BD98-A00283C1CFD0}">
      <dgm:prSet phldrT="[Text]"/>
      <dgm:spPr/>
      <dgm:t>
        <a:bodyPr/>
        <a:lstStyle/>
        <a:p>
          <a:r>
            <a:rPr lang="en-US" dirty="0"/>
            <a:t>Mike Duvernois</a:t>
          </a:r>
        </a:p>
        <a:p>
          <a:r>
            <a:rPr lang="en-US" dirty="0"/>
            <a:t>M&amp;O Lead</a:t>
          </a:r>
        </a:p>
      </dgm:t>
    </dgm:pt>
    <dgm:pt modelId="{F8CD744A-0A4F-BF4F-86EC-29B3AA3F1D9E}" type="parTrans" cxnId="{3868D9D7-616E-F846-BB16-90F7E7C3CC72}">
      <dgm:prSet/>
      <dgm:spPr/>
      <dgm:t>
        <a:bodyPr/>
        <a:lstStyle/>
        <a:p>
          <a:endParaRPr lang="en-US"/>
        </a:p>
      </dgm:t>
    </dgm:pt>
    <dgm:pt modelId="{9710A358-F6D6-064B-B316-792C4E37AD34}" type="sibTrans" cxnId="{3868D9D7-616E-F846-BB16-90F7E7C3CC72}">
      <dgm:prSet/>
      <dgm:spPr/>
      <dgm:t>
        <a:bodyPr/>
        <a:lstStyle/>
        <a:p>
          <a:endParaRPr lang="en-US"/>
        </a:p>
      </dgm:t>
    </dgm:pt>
    <dgm:pt modelId="{C53B2555-AE75-CC4C-BF5A-BEF24D7768A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Dennis Duling</a:t>
          </a:r>
        </a:p>
        <a:p>
          <a:r>
            <a:rPr lang="en-US" dirty="0"/>
            <a:t>Drill Lead</a:t>
          </a:r>
        </a:p>
      </dgm:t>
    </dgm:pt>
    <dgm:pt modelId="{760A5E24-4A46-5F4F-A28C-890F91AF6D8A}" type="parTrans" cxnId="{2ACD4711-FE54-EA4A-9CF5-581E19885160}">
      <dgm:prSet/>
      <dgm:spPr/>
      <dgm:t>
        <a:bodyPr/>
        <a:lstStyle/>
        <a:p>
          <a:endParaRPr lang="en-US"/>
        </a:p>
      </dgm:t>
    </dgm:pt>
    <dgm:pt modelId="{2DD02C41-1727-A644-B9C1-083CD89CF24E}" type="sibTrans" cxnId="{2ACD4711-FE54-EA4A-9CF5-581E19885160}">
      <dgm:prSet/>
      <dgm:spPr/>
      <dgm:t>
        <a:bodyPr/>
        <a:lstStyle/>
        <a:p>
          <a:endParaRPr lang="en-US"/>
        </a:p>
      </dgm:t>
    </dgm:pt>
    <dgm:pt modelId="{FBB5E728-BA1D-1E48-A501-DB5315858D12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 err="1"/>
            <a:t>Winterovers</a:t>
          </a:r>
          <a:r>
            <a:rPr lang="en-US" dirty="0"/>
            <a:t> (2)</a:t>
          </a:r>
        </a:p>
      </dgm:t>
    </dgm:pt>
    <dgm:pt modelId="{B24F9674-052B-3146-B101-A980FC1EF40F}" type="parTrans" cxnId="{75566DF9-DECA-9F48-9D73-7857331FEB59}">
      <dgm:prSet/>
      <dgm:spPr/>
      <dgm:t>
        <a:bodyPr/>
        <a:lstStyle/>
        <a:p>
          <a:endParaRPr lang="en-US"/>
        </a:p>
      </dgm:t>
    </dgm:pt>
    <dgm:pt modelId="{B2BC0FED-EF7E-834D-BFCA-0699455D321B}" type="sibTrans" cxnId="{75566DF9-DECA-9F48-9D73-7857331FEB59}">
      <dgm:prSet/>
      <dgm:spPr/>
      <dgm:t>
        <a:bodyPr/>
        <a:lstStyle/>
        <a:p>
          <a:endParaRPr lang="en-US"/>
        </a:p>
      </dgm:t>
    </dgm:pt>
    <dgm:pt modelId="{5FA63F6C-E95F-224F-B996-3B7360970711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Drillers (10)</a:t>
          </a:r>
        </a:p>
      </dgm:t>
    </dgm:pt>
    <dgm:pt modelId="{1A578C49-5C2E-7F4B-9D23-A472B69726E9}" type="parTrans" cxnId="{12443F1F-601E-C041-B1D3-5837AE2580B3}">
      <dgm:prSet/>
      <dgm:spPr/>
      <dgm:t>
        <a:bodyPr/>
        <a:lstStyle/>
        <a:p>
          <a:endParaRPr lang="en-US"/>
        </a:p>
      </dgm:t>
    </dgm:pt>
    <dgm:pt modelId="{B47AACC4-588D-5F43-89FC-A8177C8A5650}" type="sibTrans" cxnId="{12443F1F-601E-C041-B1D3-5837AE2580B3}">
      <dgm:prSet/>
      <dgm:spPr/>
      <dgm:t>
        <a:bodyPr/>
        <a:lstStyle/>
        <a:p>
          <a:endParaRPr lang="en-US"/>
        </a:p>
      </dgm:t>
    </dgm:pt>
    <dgm:pt modelId="{4D30C850-3893-2544-9B68-658FD528E2DE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Subject Matter Experts (5)</a:t>
          </a:r>
        </a:p>
      </dgm:t>
    </dgm:pt>
    <dgm:pt modelId="{DB4CDBA8-2200-AA47-90F8-4ED45FD9E4A8}" type="parTrans" cxnId="{BAB83592-0CBE-9B4F-A450-A03EAE97B744}">
      <dgm:prSet/>
      <dgm:spPr/>
      <dgm:t>
        <a:bodyPr/>
        <a:lstStyle/>
        <a:p>
          <a:endParaRPr lang="en-US"/>
        </a:p>
      </dgm:t>
    </dgm:pt>
    <dgm:pt modelId="{09691E44-DDBC-8444-8F4E-ADFA40685E0C}" type="sibTrans" cxnId="{BAB83592-0CBE-9B4F-A450-A03EAE97B744}">
      <dgm:prSet/>
      <dgm:spPr/>
      <dgm:t>
        <a:bodyPr/>
        <a:lstStyle/>
        <a:p>
          <a:endParaRPr lang="en-US"/>
        </a:p>
      </dgm:t>
    </dgm:pt>
    <dgm:pt modelId="{152F40E3-9B4C-9349-BD1B-DA2186A4D06D}" type="asst">
      <dgm:prSet phldrT="[Text]"/>
      <dgm:spPr/>
      <dgm:t>
        <a:bodyPr/>
        <a:lstStyle/>
        <a:p>
          <a:r>
            <a:rPr lang="en-US" dirty="0"/>
            <a:t>Mike </a:t>
          </a:r>
          <a:r>
            <a:rPr lang="en-US" dirty="0" err="1"/>
            <a:t>Zernick</a:t>
          </a:r>
          <a:r>
            <a:rPr lang="en-US" dirty="0"/>
            <a:t> / TBD</a:t>
          </a:r>
        </a:p>
        <a:p>
          <a:r>
            <a:rPr lang="en-US" dirty="0"/>
            <a:t>Quality &amp; Safety </a:t>
          </a:r>
          <a:r>
            <a:rPr lang="en-US" dirty="0" err="1"/>
            <a:t>Mgr</a:t>
          </a:r>
          <a:endParaRPr lang="en-US" dirty="0"/>
        </a:p>
      </dgm:t>
    </dgm:pt>
    <dgm:pt modelId="{7DDEDB0E-4191-904E-A27C-C77BEDC905E0}" type="sibTrans" cxnId="{0E99ACA8-DBE8-D647-BA3C-7F39C34421C0}">
      <dgm:prSet/>
      <dgm:spPr/>
      <dgm:t>
        <a:bodyPr/>
        <a:lstStyle/>
        <a:p>
          <a:endParaRPr lang="en-US"/>
        </a:p>
      </dgm:t>
    </dgm:pt>
    <dgm:pt modelId="{02728B61-34FB-114E-9257-0B1EE14A65BE}" type="parTrans" cxnId="{0E99ACA8-DBE8-D647-BA3C-7F39C34421C0}">
      <dgm:prSet/>
      <dgm:spPr/>
      <dgm:t>
        <a:bodyPr/>
        <a:lstStyle/>
        <a:p>
          <a:endParaRPr lang="en-US"/>
        </a:p>
      </dgm:t>
    </dgm:pt>
    <dgm:pt modelId="{94555FD4-740D-1848-B725-11F37355C2EB}">
      <dgm:prSet phldrT="[Text]"/>
      <dgm:spPr/>
      <dgm:t>
        <a:bodyPr/>
        <a:lstStyle/>
        <a:p>
          <a:r>
            <a:rPr lang="en-US" dirty="0"/>
            <a:t>Perry Sandstrom / TBD</a:t>
          </a:r>
        </a:p>
        <a:p>
          <a:r>
            <a:rPr lang="en-US" dirty="0"/>
            <a:t>Project Engineer</a:t>
          </a:r>
        </a:p>
      </dgm:t>
    </dgm:pt>
    <dgm:pt modelId="{049D3E23-C81E-294D-8246-D8FBE3E6D4E2}" type="parTrans" cxnId="{C78B873D-7E50-D04E-9EC7-D8FF6B9ABDF9}">
      <dgm:prSet/>
      <dgm:spPr/>
      <dgm:t>
        <a:bodyPr/>
        <a:lstStyle/>
        <a:p>
          <a:endParaRPr lang="en-US"/>
        </a:p>
      </dgm:t>
    </dgm:pt>
    <dgm:pt modelId="{D0DBCE5C-9D93-5A4F-9D8D-885098B5B6A4}" type="sibTrans" cxnId="{C78B873D-7E50-D04E-9EC7-D8FF6B9ABDF9}">
      <dgm:prSet/>
      <dgm:spPr/>
      <dgm:t>
        <a:bodyPr/>
        <a:lstStyle/>
        <a:p>
          <a:endParaRPr lang="en-US"/>
        </a:p>
      </dgm:t>
    </dgm:pt>
    <dgm:pt modelId="{F561C581-F760-914F-9DEA-DE58680FABAB}" type="pres">
      <dgm:prSet presAssocID="{1896D287-CB40-F942-A53B-A38C171A57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77AD86-F9FB-AF47-8409-738182CB8F1D}" type="pres">
      <dgm:prSet presAssocID="{030ADE08-A3C6-5A46-A266-A5DA67E054FE}" presName="hierRoot1" presStyleCnt="0">
        <dgm:presLayoutVars>
          <dgm:hierBranch val="init"/>
        </dgm:presLayoutVars>
      </dgm:prSet>
      <dgm:spPr/>
    </dgm:pt>
    <dgm:pt modelId="{0DDEA902-BCFF-6642-B6E3-DA9C72C6ADC5}" type="pres">
      <dgm:prSet presAssocID="{030ADE08-A3C6-5A46-A266-A5DA67E054FE}" presName="rootComposite1" presStyleCnt="0"/>
      <dgm:spPr/>
    </dgm:pt>
    <dgm:pt modelId="{A19C1D07-BA09-E247-8EA9-3BAA85E9B038}" type="pres">
      <dgm:prSet presAssocID="{030ADE08-A3C6-5A46-A266-A5DA67E054FE}" presName="rootText1" presStyleLbl="node0" presStyleIdx="0" presStyleCnt="1">
        <dgm:presLayoutVars>
          <dgm:chPref val="3"/>
        </dgm:presLayoutVars>
      </dgm:prSet>
      <dgm:spPr/>
    </dgm:pt>
    <dgm:pt modelId="{F44DB94D-1DE5-8A46-8CE1-757CB6129A84}" type="pres">
      <dgm:prSet presAssocID="{030ADE08-A3C6-5A46-A266-A5DA67E054FE}" presName="rootConnector1" presStyleLbl="node1" presStyleIdx="0" presStyleCnt="0"/>
      <dgm:spPr/>
    </dgm:pt>
    <dgm:pt modelId="{A8CBFFA7-4369-CC44-925C-3A9A03FD25E3}" type="pres">
      <dgm:prSet presAssocID="{030ADE08-A3C6-5A46-A266-A5DA67E054FE}" presName="hierChild2" presStyleCnt="0"/>
      <dgm:spPr/>
    </dgm:pt>
    <dgm:pt modelId="{423038EE-E3AB-F64E-B6E8-4CAEBC4D2F2B}" type="pres">
      <dgm:prSet presAssocID="{760A5E24-4A46-5F4F-A28C-890F91AF6D8A}" presName="Name37" presStyleLbl="parChTrans1D2" presStyleIdx="0" presStyleCnt="4"/>
      <dgm:spPr/>
    </dgm:pt>
    <dgm:pt modelId="{812BE621-EE9A-4D44-BE3D-482F5CE950E7}" type="pres">
      <dgm:prSet presAssocID="{C53B2555-AE75-CC4C-BF5A-BEF24D7768A3}" presName="hierRoot2" presStyleCnt="0">
        <dgm:presLayoutVars>
          <dgm:hierBranch val="init"/>
        </dgm:presLayoutVars>
      </dgm:prSet>
      <dgm:spPr/>
    </dgm:pt>
    <dgm:pt modelId="{1CA3DC73-B2CA-3B47-BCF6-85C49107EC4C}" type="pres">
      <dgm:prSet presAssocID="{C53B2555-AE75-CC4C-BF5A-BEF24D7768A3}" presName="rootComposite" presStyleCnt="0"/>
      <dgm:spPr/>
    </dgm:pt>
    <dgm:pt modelId="{BD926454-F061-8149-93EF-EC03F3F443C5}" type="pres">
      <dgm:prSet presAssocID="{C53B2555-AE75-CC4C-BF5A-BEF24D7768A3}" presName="rootText" presStyleLbl="node2" presStyleIdx="0" presStyleCnt="3">
        <dgm:presLayoutVars>
          <dgm:chPref val="3"/>
        </dgm:presLayoutVars>
      </dgm:prSet>
      <dgm:spPr/>
    </dgm:pt>
    <dgm:pt modelId="{8306ADAD-4B44-A443-99CE-3EF9102CE0DA}" type="pres">
      <dgm:prSet presAssocID="{C53B2555-AE75-CC4C-BF5A-BEF24D7768A3}" presName="rootConnector" presStyleLbl="node2" presStyleIdx="0" presStyleCnt="3"/>
      <dgm:spPr/>
    </dgm:pt>
    <dgm:pt modelId="{FC0FA1BF-DE42-8D46-9F5D-C1F605334347}" type="pres">
      <dgm:prSet presAssocID="{C53B2555-AE75-CC4C-BF5A-BEF24D7768A3}" presName="hierChild4" presStyleCnt="0"/>
      <dgm:spPr/>
    </dgm:pt>
    <dgm:pt modelId="{DABC0CBA-D52C-234C-AECB-E4E26BB6BEE2}" type="pres">
      <dgm:prSet presAssocID="{1A578C49-5C2E-7F4B-9D23-A472B69726E9}" presName="Name37" presStyleLbl="parChTrans1D3" presStyleIdx="0" presStyleCnt="3"/>
      <dgm:spPr/>
    </dgm:pt>
    <dgm:pt modelId="{36AFECAC-15A4-4647-AF3A-035B74E2FC0A}" type="pres">
      <dgm:prSet presAssocID="{5FA63F6C-E95F-224F-B996-3B7360970711}" presName="hierRoot2" presStyleCnt="0">
        <dgm:presLayoutVars>
          <dgm:hierBranch val="init"/>
        </dgm:presLayoutVars>
      </dgm:prSet>
      <dgm:spPr/>
    </dgm:pt>
    <dgm:pt modelId="{01B48C83-3680-734D-8AED-0761C8E541A6}" type="pres">
      <dgm:prSet presAssocID="{5FA63F6C-E95F-224F-B996-3B7360970711}" presName="rootComposite" presStyleCnt="0"/>
      <dgm:spPr/>
    </dgm:pt>
    <dgm:pt modelId="{0A1FAAC2-0AFC-6C42-BBCA-676DD1171FC8}" type="pres">
      <dgm:prSet presAssocID="{5FA63F6C-E95F-224F-B996-3B7360970711}" presName="rootText" presStyleLbl="node3" presStyleIdx="0" presStyleCnt="3">
        <dgm:presLayoutVars>
          <dgm:chPref val="3"/>
        </dgm:presLayoutVars>
      </dgm:prSet>
      <dgm:spPr/>
    </dgm:pt>
    <dgm:pt modelId="{AF5247E7-60D4-1046-A1B2-CD07E3A5F81D}" type="pres">
      <dgm:prSet presAssocID="{5FA63F6C-E95F-224F-B996-3B7360970711}" presName="rootConnector" presStyleLbl="node3" presStyleIdx="0" presStyleCnt="3"/>
      <dgm:spPr/>
    </dgm:pt>
    <dgm:pt modelId="{A79792C0-F3FD-974F-85DF-3156E00743D5}" type="pres">
      <dgm:prSet presAssocID="{5FA63F6C-E95F-224F-B996-3B7360970711}" presName="hierChild4" presStyleCnt="0"/>
      <dgm:spPr/>
    </dgm:pt>
    <dgm:pt modelId="{EEBEE909-9C7D-0942-954F-79D28E76D52E}" type="pres">
      <dgm:prSet presAssocID="{5FA63F6C-E95F-224F-B996-3B7360970711}" presName="hierChild5" presStyleCnt="0"/>
      <dgm:spPr/>
    </dgm:pt>
    <dgm:pt modelId="{47304B74-1456-9145-85AB-DE4D48AF7D4E}" type="pres">
      <dgm:prSet presAssocID="{C53B2555-AE75-CC4C-BF5A-BEF24D7768A3}" presName="hierChild5" presStyleCnt="0"/>
      <dgm:spPr/>
    </dgm:pt>
    <dgm:pt modelId="{0AE6B10A-1022-6849-A9F3-260813F94867}" type="pres">
      <dgm:prSet presAssocID="{F8CD744A-0A4F-BF4F-86EC-29B3AA3F1D9E}" presName="Name37" presStyleLbl="parChTrans1D2" presStyleIdx="1" presStyleCnt="4"/>
      <dgm:spPr/>
    </dgm:pt>
    <dgm:pt modelId="{9B1D0038-E695-CA4B-B61F-EA3F15DEB9F8}" type="pres">
      <dgm:prSet presAssocID="{807F2823-A5FB-6446-BD98-A00283C1CFD0}" presName="hierRoot2" presStyleCnt="0">
        <dgm:presLayoutVars>
          <dgm:hierBranch val="init"/>
        </dgm:presLayoutVars>
      </dgm:prSet>
      <dgm:spPr/>
    </dgm:pt>
    <dgm:pt modelId="{FAE4A5E3-CA16-6F45-B826-E2F2FD7CDB56}" type="pres">
      <dgm:prSet presAssocID="{807F2823-A5FB-6446-BD98-A00283C1CFD0}" presName="rootComposite" presStyleCnt="0"/>
      <dgm:spPr/>
    </dgm:pt>
    <dgm:pt modelId="{FCFDB2DF-E33C-B14C-BF7C-FAAE778B7358}" type="pres">
      <dgm:prSet presAssocID="{807F2823-A5FB-6446-BD98-A00283C1CFD0}" presName="rootText" presStyleLbl="node2" presStyleIdx="1" presStyleCnt="3" custScaleX="162168">
        <dgm:presLayoutVars>
          <dgm:chPref val="3"/>
        </dgm:presLayoutVars>
      </dgm:prSet>
      <dgm:spPr/>
    </dgm:pt>
    <dgm:pt modelId="{3C501D25-7F28-7545-B48C-742085554DB1}" type="pres">
      <dgm:prSet presAssocID="{807F2823-A5FB-6446-BD98-A00283C1CFD0}" presName="rootConnector" presStyleLbl="node2" presStyleIdx="1" presStyleCnt="3"/>
      <dgm:spPr/>
    </dgm:pt>
    <dgm:pt modelId="{5271A123-20D0-D948-8BDB-1F2B8AD6E7C1}" type="pres">
      <dgm:prSet presAssocID="{807F2823-A5FB-6446-BD98-A00283C1CFD0}" presName="hierChild4" presStyleCnt="0"/>
      <dgm:spPr/>
    </dgm:pt>
    <dgm:pt modelId="{74D91A46-A047-AA42-B876-42D0FA7B3304}" type="pres">
      <dgm:prSet presAssocID="{DB4CDBA8-2200-AA47-90F8-4ED45FD9E4A8}" presName="Name37" presStyleLbl="parChTrans1D3" presStyleIdx="1" presStyleCnt="3"/>
      <dgm:spPr/>
    </dgm:pt>
    <dgm:pt modelId="{9457F981-EA5C-3E4A-9856-E3A81746CE2B}" type="pres">
      <dgm:prSet presAssocID="{4D30C850-3893-2544-9B68-658FD528E2DE}" presName="hierRoot2" presStyleCnt="0">
        <dgm:presLayoutVars>
          <dgm:hierBranch val="init"/>
        </dgm:presLayoutVars>
      </dgm:prSet>
      <dgm:spPr/>
    </dgm:pt>
    <dgm:pt modelId="{8F267A52-F874-0F4E-B590-C8B290EEAA97}" type="pres">
      <dgm:prSet presAssocID="{4D30C850-3893-2544-9B68-658FD528E2DE}" presName="rootComposite" presStyleCnt="0"/>
      <dgm:spPr/>
    </dgm:pt>
    <dgm:pt modelId="{2108919F-5CF5-D94B-8942-F3C367978E89}" type="pres">
      <dgm:prSet presAssocID="{4D30C850-3893-2544-9B68-658FD528E2DE}" presName="rootText" presStyleLbl="node3" presStyleIdx="1" presStyleCnt="3">
        <dgm:presLayoutVars>
          <dgm:chPref val="3"/>
        </dgm:presLayoutVars>
      </dgm:prSet>
      <dgm:spPr/>
    </dgm:pt>
    <dgm:pt modelId="{8D80C9D9-D004-FB48-B724-9880FC971796}" type="pres">
      <dgm:prSet presAssocID="{4D30C850-3893-2544-9B68-658FD528E2DE}" presName="rootConnector" presStyleLbl="node3" presStyleIdx="1" presStyleCnt="3"/>
      <dgm:spPr/>
    </dgm:pt>
    <dgm:pt modelId="{ADC35414-4B0B-4347-85CB-C05FC722CACB}" type="pres">
      <dgm:prSet presAssocID="{4D30C850-3893-2544-9B68-658FD528E2DE}" presName="hierChild4" presStyleCnt="0"/>
      <dgm:spPr/>
    </dgm:pt>
    <dgm:pt modelId="{76579056-63FE-1945-B4A3-2CD3F3B8F3C4}" type="pres">
      <dgm:prSet presAssocID="{4D30C850-3893-2544-9B68-658FD528E2DE}" presName="hierChild5" presStyleCnt="0"/>
      <dgm:spPr/>
    </dgm:pt>
    <dgm:pt modelId="{F8F76C1D-7C6B-1C48-BEBD-EDDD3E96D897}" type="pres">
      <dgm:prSet presAssocID="{B24F9674-052B-3146-B101-A980FC1EF40F}" presName="Name37" presStyleLbl="parChTrans1D3" presStyleIdx="2" presStyleCnt="3"/>
      <dgm:spPr/>
    </dgm:pt>
    <dgm:pt modelId="{899AA8B1-67AC-E44C-B31D-F595CE626EBD}" type="pres">
      <dgm:prSet presAssocID="{FBB5E728-BA1D-1E48-A501-DB5315858D12}" presName="hierRoot2" presStyleCnt="0">
        <dgm:presLayoutVars>
          <dgm:hierBranch val="init"/>
        </dgm:presLayoutVars>
      </dgm:prSet>
      <dgm:spPr/>
    </dgm:pt>
    <dgm:pt modelId="{0D0D2BFE-FF98-7F4C-8205-376FCA5B0A32}" type="pres">
      <dgm:prSet presAssocID="{FBB5E728-BA1D-1E48-A501-DB5315858D12}" presName="rootComposite" presStyleCnt="0"/>
      <dgm:spPr/>
    </dgm:pt>
    <dgm:pt modelId="{54223408-2E4D-8A46-B9DD-FE24A7813BB4}" type="pres">
      <dgm:prSet presAssocID="{FBB5E728-BA1D-1E48-A501-DB5315858D12}" presName="rootText" presStyleLbl="node3" presStyleIdx="2" presStyleCnt="3">
        <dgm:presLayoutVars>
          <dgm:chPref val="3"/>
        </dgm:presLayoutVars>
      </dgm:prSet>
      <dgm:spPr/>
    </dgm:pt>
    <dgm:pt modelId="{9817CF12-99CF-F346-8676-CBE4299DEB95}" type="pres">
      <dgm:prSet presAssocID="{FBB5E728-BA1D-1E48-A501-DB5315858D12}" presName="rootConnector" presStyleLbl="node3" presStyleIdx="2" presStyleCnt="3"/>
      <dgm:spPr/>
    </dgm:pt>
    <dgm:pt modelId="{FB4E4C11-D7CD-1144-8B4B-21B5C9FC4304}" type="pres">
      <dgm:prSet presAssocID="{FBB5E728-BA1D-1E48-A501-DB5315858D12}" presName="hierChild4" presStyleCnt="0"/>
      <dgm:spPr/>
    </dgm:pt>
    <dgm:pt modelId="{29B355A0-A273-9947-91B1-5D37EE94822B}" type="pres">
      <dgm:prSet presAssocID="{FBB5E728-BA1D-1E48-A501-DB5315858D12}" presName="hierChild5" presStyleCnt="0"/>
      <dgm:spPr/>
    </dgm:pt>
    <dgm:pt modelId="{1B3267A9-C27F-3C4B-B0BB-D5E5379CF431}" type="pres">
      <dgm:prSet presAssocID="{807F2823-A5FB-6446-BD98-A00283C1CFD0}" presName="hierChild5" presStyleCnt="0"/>
      <dgm:spPr/>
    </dgm:pt>
    <dgm:pt modelId="{1F2423E8-127D-2144-8D2F-3941E0626FB6}" type="pres">
      <dgm:prSet presAssocID="{049D3E23-C81E-294D-8246-D8FBE3E6D4E2}" presName="Name37" presStyleLbl="parChTrans1D2" presStyleIdx="2" presStyleCnt="4"/>
      <dgm:spPr/>
    </dgm:pt>
    <dgm:pt modelId="{731E2E45-A8BE-CA40-B079-9C4C0B32657D}" type="pres">
      <dgm:prSet presAssocID="{94555FD4-740D-1848-B725-11F37355C2EB}" presName="hierRoot2" presStyleCnt="0">
        <dgm:presLayoutVars>
          <dgm:hierBranch val="init"/>
        </dgm:presLayoutVars>
      </dgm:prSet>
      <dgm:spPr/>
    </dgm:pt>
    <dgm:pt modelId="{CA1AB673-1920-BC42-B1F1-513E3B99C685}" type="pres">
      <dgm:prSet presAssocID="{94555FD4-740D-1848-B725-11F37355C2EB}" presName="rootComposite" presStyleCnt="0"/>
      <dgm:spPr/>
    </dgm:pt>
    <dgm:pt modelId="{45DD851E-1FE2-0546-A3E0-15917C449D00}" type="pres">
      <dgm:prSet presAssocID="{94555FD4-740D-1848-B725-11F37355C2EB}" presName="rootText" presStyleLbl="node2" presStyleIdx="2" presStyleCnt="3">
        <dgm:presLayoutVars>
          <dgm:chPref val="3"/>
        </dgm:presLayoutVars>
      </dgm:prSet>
      <dgm:spPr/>
    </dgm:pt>
    <dgm:pt modelId="{2E8ED663-5113-AE46-9955-4EA2E857B683}" type="pres">
      <dgm:prSet presAssocID="{94555FD4-740D-1848-B725-11F37355C2EB}" presName="rootConnector" presStyleLbl="node2" presStyleIdx="2" presStyleCnt="3"/>
      <dgm:spPr/>
    </dgm:pt>
    <dgm:pt modelId="{5FCC93DB-1831-1948-B497-5B5F58C5E445}" type="pres">
      <dgm:prSet presAssocID="{94555FD4-740D-1848-B725-11F37355C2EB}" presName="hierChild4" presStyleCnt="0"/>
      <dgm:spPr/>
    </dgm:pt>
    <dgm:pt modelId="{F9C38AA1-D55A-C94B-A05D-15AF4DF1F407}" type="pres">
      <dgm:prSet presAssocID="{94555FD4-740D-1848-B725-11F37355C2EB}" presName="hierChild5" presStyleCnt="0"/>
      <dgm:spPr/>
    </dgm:pt>
    <dgm:pt modelId="{E3AD1ED8-028C-5449-963C-CC1B45C80864}" type="pres">
      <dgm:prSet presAssocID="{030ADE08-A3C6-5A46-A266-A5DA67E054FE}" presName="hierChild3" presStyleCnt="0"/>
      <dgm:spPr/>
    </dgm:pt>
    <dgm:pt modelId="{8DDED5EE-BB64-0146-B1F2-DC85EF2B2E6B}" type="pres">
      <dgm:prSet presAssocID="{02728B61-34FB-114E-9257-0B1EE14A65BE}" presName="Name111" presStyleLbl="parChTrans1D2" presStyleIdx="3" presStyleCnt="4"/>
      <dgm:spPr/>
    </dgm:pt>
    <dgm:pt modelId="{C6C3149C-D586-7D47-8787-1FD98373062C}" type="pres">
      <dgm:prSet presAssocID="{152F40E3-9B4C-9349-BD1B-DA2186A4D06D}" presName="hierRoot3" presStyleCnt="0">
        <dgm:presLayoutVars>
          <dgm:hierBranch val="init"/>
        </dgm:presLayoutVars>
      </dgm:prSet>
      <dgm:spPr/>
    </dgm:pt>
    <dgm:pt modelId="{360E17C3-8679-8E4A-9DA0-070A567FCCA1}" type="pres">
      <dgm:prSet presAssocID="{152F40E3-9B4C-9349-BD1B-DA2186A4D06D}" presName="rootComposite3" presStyleCnt="0"/>
      <dgm:spPr/>
    </dgm:pt>
    <dgm:pt modelId="{25DFF833-FC58-0240-A5AB-435319529634}" type="pres">
      <dgm:prSet presAssocID="{152F40E3-9B4C-9349-BD1B-DA2186A4D06D}" presName="rootText3" presStyleLbl="asst1" presStyleIdx="0" presStyleCnt="1" custScaleX="134787">
        <dgm:presLayoutVars>
          <dgm:chPref val="3"/>
        </dgm:presLayoutVars>
      </dgm:prSet>
      <dgm:spPr/>
    </dgm:pt>
    <dgm:pt modelId="{A9A1B6B0-4B76-3E42-AA59-387C5E83E724}" type="pres">
      <dgm:prSet presAssocID="{152F40E3-9B4C-9349-BD1B-DA2186A4D06D}" presName="rootConnector3" presStyleLbl="asst1" presStyleIdx="0" presStyleCnt="1"/>
      <dgm:spPr/>
    </dgm:pt>
    <dgm:pt modelId="{F48D61EF-14BE-CA44-8573-2F87CD8AFF11}" type="pres">
      <dgm:prSet presAssocID="{152F40E3-9B4C-9349-BD1B-DA2186A4D06D}" presName="hierChild6" presStyleCnt="0"/>
      <dgm:spPr/>
    </dgm:pt>
    <dgm:pt modelId="{236ED1B3-B540-6E42-A077-9310484447A0}" type="pres">
      <dgm:prSet presAssocID="{152F40E3-9B4C-9349-BD1B-DA2186A4D06D}" presName="hierChild7" presStyleCnt="0"/>
      <dgm:spPr/>
    </dgm:pt>
  </dgm:ptLst>
  <dgm:cxnLst>
    <dgm:cxn modelId="{F0BD1700-32D9-2040-873E-EC2F2F76DA05}" type="presOf" srcId="{B24F9674-052B-3146-B101-A980FC1EF40F}" destId="{F8F76C1D-7C6B-1C48-BEBD-EDDD3E96D897}" srcOrd="0" destOrd="0" presId="urn:microsoft.com/office/officeart/2005/8/layout/orgChart1"/>
    <dgm:cxn modelId="{6F9D8F04-73BC-C441-A646-307EF8642883}" type="presOf" srcId="{DB4CDBA8-2200-AA47-90F8-4ED45FD9E4A8}" destId="{74D91A46-A047-AA42-B876-42D0FA7B3304}" srcOrd="0" destOrd="0" presId="urn:microsoft.com/office/officeart/2005/8/layout/orgChart1"/>
    <dgm:cxn modelId="{65DBED0D-EF1E-954A-A107-E70E52440530}" type="presOf" srcId="{4D30C850-3893-2544-9B68-658FD528E2DE}" destId="{2108919F-5CF5-D94B-8942-F3C367978E89}" srcOrd="0" destOrd="0" presId="urn:microsoft.com/office/officeart/2005/8/layout/orgChart1"/>
    <dgm:cxn modelId="{235B1A10-164C-E34B-BD95-0A04801677A6}" type="presOf" srcId="{1896D287-CB40-F942-A53B-A38C171A57BF}" destId="{F561C581-F760-914F-9DEA-DE58680FABAB}" srcOrd="0" destOrd="0" presId="urn:microsoft.com/office/officeart/2005/8/layout/orgChart1"/>
    <dgm:cxn modelId="{2ACD4711-FE54-EA4A-9CF5-581E19885160}" srcId="{030ADE08-A3C6-5A46-A266-A5DA67E054FE}" destId="{C53B2555-AE75-CC4C-BF5A-BEF24D7768A3}" srcOrd="1" destOrd="0" parTransId="{760A5E24-4A46-5F4F-A28C-890F91AF6D8A}" sibTransId="{2DD02C41-1727-A644-B9C1-083CD89CF24E}"/>
    <dgm:cxn modelId="{12443F1F-601E-C041-B1D3-5837AE2580B3}" srcId="{C53B2555-AE75-CC4C-BF5A-BEF24D7768A3}" destId="{5FA63F6C-E95F-224F-B996-3B7360970711}" srcOrd="0" destOrd="0" parTransId="{1A578C49-5C2E-7F4B-9D23-A472B69726E9}" sibTransId="{B47AACC4-588D-5F43-89FC-A8177C8A5650}"/>
    <dgm:cxn modelId="{01E4DF28-2912-984F-958A-045F942C9373}" type="presOf" srcId="{FBB5E728-BA1D-1E48-A501-DB5315858D12}" destId="{9817CF12-99CF-F346-8676-CBE4299DEB95}" srcOrd="1" destOrd="0" presId="urn:microsoft.com/office/officeart/2005/8/layout/orgChart1"/>
    <dgm:cxn modelId="{CB258131-5567-7248-98B6-E621B8929306}" type="presOf" srcId="{152F40E3-9B4C-9349-BD1B-DA2186A4D06D}" destId="{25DFF833-FC58-0240-A5AB-435319529634}" srcOrd="0" destOrd="0" presId="urn:microsoft.com/office/officeart/2005/8/layout/orgChart1"/>
    <dgm:cxn modelId="{C78B873D-7E50-D04E-9EC7-D8FF6B9ABDF9}" srcId="{030ADE08-A3C6-5A46-A266-A5DA67E054FE}" destId="{94555FD4-740D-1848-B725-11F37355C2EB}" srcOrd="3" destOrd="0" parTransId="{049D3E23-C81E-294D-8246-D8FBE3E6D4E2}" sibTransId="{D0DBCE5C-9D93-5A4F-9D8D-885098B5B6A4}"/>
    <dgm:cxn modelId="{2B47C640-FA69-C542-A0F7-84C278F61B14}" type="presOf" srcId="{02728B61-34FB-114E-9257-0B1EE14A65BE}" destId="{8DDED5EE-BB64-0146-B1F2-DC85EF2B2E6B}" srcOrd="0" destOrd="0" presId="urn:microsoft.com/office/officeart/2005/8/layout/orgChart1"/>
    <dgm:cxn modelId="{89720760-03B5-C243-A8D8-D51E2E2571F5}" type="presOf" srcId="{152F40E3-9B4C-9349-BD1B-DA2186A4D06D}" destId="{A9A1B6B0-4B76-3E42-AA59-387C5E83E724}" srcOrd="1" destOrd="0" presId="urn:microsoft.com/office/officeart/2005/8/layout/orgChart1"/>
    <dgm:cxn modelId="{3F0A2D43-0F10-874F-95F0-F1427683E594}" type="presOf" srcId="{94555FD4-740D-1848-B725-11F37355C2EB}" destId="{45DD851E-1FE2-0546-A3E0-15917C449D00}" srcOrd="0" destOrd="0" presId="urn:microsoft.com/office/officeart/2005/8/layout/orgChart1"/>
    <dgm:cxn modelId="{E9544466-1947-3548-81FC-426F8EB5B3BB}" type="presOf" srcId="{4D30C850-3893-2544-9B68-658FD528E2DE}" destId="{8D80C9D9-D004-FB48-B724-9880FC971796}" srcOrd="1" destOrd="0" presId="urn:microsoft.com/office/officeart/2005/8/layout/orgChart1"/>
    <dgm:cxn modelId="{671ED152-7C83-3841-934D-C1246E77F616}" type="presOf" srcId="{030ADE08-A3C6-5A46-A266-A5DA67E054FE}" destId="{F44DB94D-1DE5-8A46-8CE1-757CB6129A84}" srcOrd="1" destOrd="0" presId="urn:microsoft.com/office/officeart/2005/8/layout/orgChart1"/>
    <dgm:cxn modelId="{3AE43673-4DF5-224E-985E-9E324AE717C9}" type="presOf" srcId="{5FA63F6C-E95F-224F-B996-3B7360970711}" destId="{AF5247E7-60D4-1046-A1B2-CD07E3A5F81D}" srcOrd="1" destOrd="0" presId="urn:microsoft.com/office/officeart/2005/8/layout/orgChart1"/>
    <dgm:cxn modelId="{68C13681-ED89-F344-A4C4-559497DEB745}" type="presOf" srcId="{049D3E23-C81E-294D-8246-D8FBE3E6D4E2}" destId="{1F2423E8-127D-2144-8D2F-3941E0626FB6}" srcOrd="0" destOrd="0" presId="urn:microsoft.com/office/officeart/2005/8/layout/orgChart1"/>
    <dgm:cxn modelId="{BAB83592-0CBE-9B4F-A450-A03EAE97B744}" srcId="{807F2823-A5FB-6446-BD98-A00283C1CFD0}" destId="{4D30C850-3893-2544-9B68-658FD528E2DE}" srcOrd="0" destOrd="0" parTransId="{DB4CDBA8-2200-AA47-90F8-4ED45FD9E4A8}" sibTransId="{09691E44-DDBC-8444-8F4E-ADFA40685E0C}"/>
    <dgm:cxn modelId="{D163F19D-0375-064B-8327-A85CE7A7C0CE}" type="presOf" srcId="{C53B2555-AE75-CC4C-BF5A-BEF24D7768A3}" destId="{8306ADAD-4B44-A443-99CE-3EF9102CE0DA}" srcOrd="1" destOrd="0" presId="urn:microsoft.com/office/officeart/2005/8/layout/orgChart1"/>
    <dgm:cxn modelId="{E099CF9F-2384-3846-81B1-B807285E77BE}" type="presOf" srcId="{760A5E24-4A46-5F4F-A28C-890F91AF6D8A}" destId="{423038EE-E3AB-F64E-B6E8-4CAEBC4D2F2B}" srcOrd="0" destOrd="0" presId="urn:microsoft.com/office/officeart/2005/8/layout/orgChart1"/>
    <dgm:cxn modelId="{0E99ACA8-DBE8-D647-BA3C-7F39C34421C0}" srcId="{030ADE08-A3C6-5A46-A266-A5DA67E054FE}" destId="{152F40E3-9B4C-9349-BD1B-DA2186A4D06D}" srcOrd="0" destOrd="0" parTransId="{02728B61-34FB-114E-9257-0B1EE14A65BE}" sibTransId="{7DDEDB0E-4191-904E-A27C-C77BEDC905E0}"/>
    <dgm:cxn modelId="{95D7F9A9-1C8B-E942-A48B-1AE746FD70D4}" type="presOf" srcId="{C53B2555-AE75-CC4C-BF5A-BEF24D7768A3}" destId="{BD926454-F061-8149-93EF-EC03F3F443C5}" srcOrd="0" destOrd="0" presId="urn:microsoft.com/office/officeart/2005/8/layout/orgChart1"/>
    <dgm:cxn modelId="{B7C3A5AB-EE0A-9142-9266-C96ED4A0C975}" type="presOf" srcId="{5FA63F6C-E95F-224F-B996-3B7360970711}" destId="{0A1FAAC2-0AFC-6C42-BBCA-676DD1171FC8}" srcOrd="0" destOrd="0" presId="urn:microsoft.com/office/officeart/2005/8/layout/orgChart1"/>
    <dgm:cxn modelId="{AA8C9ABA-798C-BB4E-BE59-E580C6803633}" type="presOf" srcId="{030ADE08-A3C6-5A46-A266-A5DA67E054FE}" destId="{A19C1D07-BA09-E247-8EA9-3BAA85E9B038}" srcOrd="0" destOrd="0" presId="urn:microsoft.com/office/officeart/2005/8/layout/orgChart1"/>
    <dgm:cxn modelId="{3868D9D7-616E-F846-BB16-90F7E7C3CC72}" srcId="{030ADE08-A3C6-5A46-A266-A5DA67E054FE}" destId="{807F2823-A5FB-6446-BD98-A00283C1CFD0}" srcOrd="2" destOrd="0" parTransId="{F8CD744A-0A4F-BF4F-86EC-29B3AA3F1D9E}" sibTransId="{9710A358-F6D6-064B-B316-792C4E37AD34}"/>
    <dgm:cxn modelId="{FCCDC6DA-198D-0647-9613-E6DC1900ACC2}" type="presOf" srcId="{F8CD744A-0A4F-BF4F-86EC-29B3AA3F1D9E}" destId="{0AE6B10A-1022-6849-A9F3-260813F94867}" srcOrd="0" destOrd="0" presId="urn:microsoft.com/office/officeart/2005/8/layout/orgChart1"/>
    <dgm:cxn modelId="{2C75E5DA-83AF-EC41-82C0-B80A328F8E2B}" type="presOf" srcId="{807F2823-A5FB-6446-BD98-A00283C1CFD0}" destId="{3C501D25-7F28-7545-B48C-742085554DB1}" srcOrd="1" destOrd="0" presId="urn:microsoft.com/office/officeart/2005/8/layout/orgChart1"/>
    <dgm:cxn modelId="{A4DB6AE0-61CC-204E-8489-A0B5DA6EF890}" type="presOf" srcId="{807F2823-A5FB-6446-BD98-A00283C1CFD0}" destId="{FCFDB2DF-E33C-B14C-BF7C-FAAE778B7358}" srcOrd="0" destOrd="0" presId="urn:microsoft.com/office/officeart/2005/8/layout/orgChart1"/>
    <dgm:cxn modelId="{D7BEA7E8-2FBF-9046-BADF-F2C6094FF3A1}" srcId="{1896D287-CB40-F942-A53B-A38C171A57BF}" destId="{030ADE08-A3C6-5A46-A266-A5DA67E054FE}" srcOrd="0" destOrd="0" parTransId="{4EF58CFD-E64E-8F4E-AA16-70C9A218B208}" sibTransId="{1B1E940E-5382-CA46-AC7A-6BC524EB79DA}"/>
    <dgm:cxn modelId="{64AF98E9-DB0C-3347-99C1-B8D51A38903F}" type="presOf" srcId="{94555FD4-740D-1848-B725-11F37355C2EB}" destId="{2E8ED663-5113-AE46-9955-4EA2E857B683}" srcOrd="1" destOrd="0" presId="urn:microsoft.com/office/officeart/2005/8/layout/orgChart1"/>
    <dgm:cxn modelId="{0CB5F6F7-8CC8-3C40-9443-D27E5A5C10B8}" type="presOf" srcId="{1A578C49-5C2E-7F4B-9D23-A472B69726E9}" destId="{DABC0CBA-D52C-234C-AECB-E4E26BB6BEE2}" srcOrd="0" destOrd="0" presId="urn:microsoft.com/office/officeart/2005/8/layout/orgChart1"/>
    <dgm:cxn modelId="{75566DF9-DECA-9F48-9D73-7857331FEB59}" srcId="{807F2823-A5FB-6446-BD98-A00283C1CFD0}" destId="{FBB5E728-BA1D-1E48-A501-DB5315858D12}" srcOrd="1" destOrd="0" parTransId="{B24F9674-052B-3146-B101-A980FC1EF40F}" sibTransId="{B2BC0FED-EF7E-834D-BFCA-0699455D321B}"/>
    <dgm:cxn modelId="{ED45E7FA-0878-0942-8BE4-0D011DCB1CD5}" type="presOf" srcId="{FBB5E728-BA1D-1E48-A501-DB5315858D12}" destId="{54223408-2E4D-8A46-B9DD-FE24A7813BB4}" srcOrd="0" destOrd="0" presId="urn:microsoft.com/office/officeart/2005/8/layout/orgChart1"/>
    <dgm:cxn modelId="{F0D136E9-BD32-034A-AAD9-D63C6685D74E}" type="presParOf" srcId="{F561C581-F760-914F-9DEA-DE58680FABAB}" destId="{F677AD86-F9FB-AF47-8409-738182CB8F1D}" srcOrd="0" destOrd="0" presId="urn:microsoft.com/office/officeart/2005/8/layout/orgChart1"/>
    <dgm:cxn modelId="{936C6108-4229-4141-82DC-5093E179678C}" type="presParOf" srcId="{F677AD86-F9FB-AF47-8409-738182CB8F1D}" destId="{0DDEA902-BCFF-6642-B6E3-DA9C72C6ADC5}" srcOrd="0" destOrd="0" presId="urn:microsoft.com/office/officeart/2005/8/layout/orgChart1"/>
    <dgm:cxn modelId="{E4B94F80-8E36-E34D-BB83-38FAF1F5EE50}" type="presParOf" srcId="{0DDEA902-BCFF-6642-B6E3-DA9C72C6ADC5}" destId="{A19C1D07-BA09-E247-8EA9-3BAA85E9B038}" srcOrd="0" destOrd="0" presId="urn:microsoft.com/office/officeart/2005/8/layout/orgChart1"/>
    <dgm:cxn modelId="{2C9D22FD-EA44-3740-BAD4-3B02EB93648B}" type="presParOf" srcId="{0DDEA902-BCFF-6642-B6E3-DA9C72C6ADC5}" destId="{F44DB94D-1DE5-8A46-8CE1-757CB6129A84}" srcOrd="1" destOrd="0" presId="urn:microsoft.com/office/officeart/2005/8/layout/orgChart1"/>
    <dgm:cxn modelId="{FF02FFE0-E362-3444-807A-CB4D01F86946}" type="presParOf" srcId="{F677AD86-F9FB-AF47-8409-738182CB8F1D}" destId="{A8CBFFA7-4369-CC44-925C-3A9A03FD25E3}" srcOrd="1" destOrd="0" presId="urn:microsoft.com/office/officeart/2005/8/layout/orgChart1"/>
    <dgm:cxn modelId="{FE142CAB-F102-2E4F-A8CA-41AF00E9E812}" type="presParOf" srcId="{A8CBFFA7-4369-CC44-925C-3A9A03FD25E3}" destId="{423038EE-E3AB-F64E-B6E8-4CAEBC4D2F2B}" srcOrd="0" destOrd="0" presId="urn:microsoft.com/office/officeart/2005/8/layout/orgChart1"/>
    <dgm:cxn modelId="{0DBE8991-0847-9441-A404-7C15F509752A}" type="presParOf" srcId="{A8CBFFA7-4369-CC44-925C-3A9A03FD25E3}" destId="{812BE621-EE9A-4D44-BE3D-482F5CE950E7}" srcOrd="1" destOrd="0" presId="urn:microsoft.com/office/officeart/2005/8/layout/orgChart1"/>
    <dgm:cxn modelId="{28EB5E53-EF87-EF45-9E04-8CE199060E6A}" type="presParOf" srcId="{812BE621-EE9A-4D44-BE3D-482F5CE950E7}" destId="{1CA3DC73-B2CA-3B47-BCF6-85C49107EC4C}" srcOrd="0" destOrd="0" presId="urn:microsoft.com/office/officeart/2005/8/layout/orgChart1"/>
    <dgm:cxn modelId="{6D464DD7-71AE-7B44-94DF-E9B11522D250}" type="presParOf" srcId="{1CA3DC73-B2CA-3B47-BCF6-85C49107EC4C}" destId="{BD926454-F061-8149-93EF-EC03F3F443C5}" srcOrd="0" destOrd="0" presId="urn:microsoft.com/office/officeart/2005/8/layout/orgChart1"/>
    <dgm:cxn modelId="{F259F68C-6AF0-AC4E-A63D-236FF8AB6DCB}" type="presParOf" srcId="{1CA3DC73-B2CA-3B47-BCF6-85C49107EC4C}" destId="{8306ADAD-4B44-A443-99CE-3EF9102CE0DA}" srcOrd="1" destOrd="0" presId="urn:microsoft.com/office/officeart/2005/8/layout/orgChart1"/>
    <dgm:cxn modelId="{F7A05E69-22E9-5D45-A21E-9106B0AE18EF}" type="presParOf" srcId="{812BE621-EE9A-4D44-BE3D-482F5CE950E7}" destId="{FC0FA1BF-DE42-8D46-9F5D-C1F605334347}" srcOrd="1" destOrd="0" presId="urn:microsoft.com/office/officeart/2005/8/layout/orgChart1"/>
    <dgm:cxn modelId="{E939A18D-7611-A041-A3F0-4AC3430D87C2}" type="presParOf" srcId="{FC0FA1BF-DE42-8D46-9F5D-C1F605334347}" destId="{DABC0CBA-D52C-234C-AECB-E4E26BB6BEE2}" srcOrd="0" destOrd="0" presId="urn:microsoft.com/office/officeart/2005/8/layout/orgChart1"/>
    <dgm:cxn modelId="{DD2CB02B-A04B-D745-AD4C-4D9D68FB2045}" type="presParOf" srcId="{FC0FA1BF-DE42-8D46-9F5D-C1F605334347}" destId="{36AFECAC-15A4-4647-AF3A-035B74E2FC0A}" srcOrd="1" destOrd="0" presId="urn:microsoft.com/office/officeart/2005/8/layout/orgChart1"/>
    <dgm:cxn modelId="{D4F546F4-2F20-1342-9031-859494D71C89}" type="presParOf" srcId="{36AFECAC-15A4-4647-AF3A-035B74E2FC0A}" destId="{01B48C83-3680-734D-8AED-0761C8E541A6}" srcOrd="0" destOrd="0" presId="urn:microsoft.com/office/officeart/2005/8/layout/orgChart1"/>
    <dgm:cxn modelId="{9CBE3FAA-A4EB-514E-9F34-F805A1FE9E2B}" type="presParOf" srcId="{01B48C83-3680-734D-8AED-0761C8E541A6}" destId="{0A1FAAC2-0AFC-6C42-BBCA-676DD1171FC8}" srcOrd="0" destOrd="0" presId="urn:microsoft.com/office/officeart/2005/8/layout/orgChart1"/>
    <dgm:cxn modelId="{D25912AC-DC67-C940-A01E-1FBFEA24C3B5}" type="presParOf" srcId="{01B48C83-3680-734D-8AED-0761C8E541A6}" destId="{AF5247E7-60D4-1046-A1B2-CD07E3A5F81D}" srcOrd="1" destOrd="0" presId="urn:microsoft.com/office/officeart/2005/8/layout/orgChart1"/>
    <dgm:cxn modelId="{53FBFAFE-D83C-5242-A469-8E5EE72CEE15}" type="presParOf" srcId="{36AFECAC-15A4-4647-AF3A-035B74E2FC0A}" destId="{A79792C0-F3FD-974F-85DF-3156E00743D5}" srcOrd="1" destOrd="0" presId="urn:microsoft.com/office/officeart/2005/8/layout/orgChart1"/>
    <dgm:cxn modelId="{534DE854-1817-AE45-8B7C-3553A5CD365A}" type="presParOf" srcId="{36AFECAC-15A4-4647-AF3A-035B74E2FC0A}" destId="{EEBEE909-9C7D-0942-954F-79D28E76D52E}" srcOrd="2" destOrd="0" presId="urn:microsoft.com/office/officeart/2005/8/layout/orgChart1"/>
    <dgm:cxn modelId="{F18EF3E0-450F-7444-ACA6-5C6DA4673A51}" type="presParOf" srcId="{812BE621-EE9A-4D44-BE3D-482F5CE950E7}" destId="{47304B74-1456-9145-85AB-DE4D48AF7D4E}" srcOrd="2" destOrd="0" presId="urn:microsoft.com/office/officeart/2005/8/layout/orgChart1"/>
    <dgm:cxn modelId="{05B3EACB-0AEF-9348-9D5E-F017F4318F81}" type="presParOf" srcId="{A8CBFFA7-4369-CC44-925C-3A9A03FD25E3}" destId="{0AE6B10A-1022-6849-A9F3-260813F94867}" srcOrd="2" destOrd="0" presId="urn:microsoft.com/office/officeart/2005/8/layout/orgChart1"/>
    <dgm:cxn modelId="{5C7CCB2C-011E-B843-A315-5764692BDF71}" type="presParOf" srcId="{A8CBFFA7-4369-CC44-925C-3A9A03FD25E3}" destId="{9B1D0038-E695-CA4B-B61F-EA3F15DEB9F8}" srcOrd="3" destOrd="0" presId="urn:microsoft.com/office/officeart/2005/8/layout/orgChart1"/>
    <dgm:cxn modelId="{543F179E-DFA2-2A4D-B07E-04EA89147657}" type="presParOf" srcId="{9B1D0038-E695-CA4B-B61F-EA3F15DEB9F8}" destId="{FAE4A5E3-CA16-6F45-B826-E2F2FD7CDB56}" srcOrd="0" destOrd="0" presId="urn:microsoft.com/office/officeart/2005/8/layout/orgChart1"/>
    <dgm:cxn modelId="{11AFE65E-0FA7-8D46-9B9A-2C2DD9197F45}" type="presParOf" srcId="{FAE4A5E3-CA16-6F45-B826-E2F2FD7CDB56}" destId="{FCFDB2DF-E33C-B14C-BF7C-FAAE778B7358}" srcOrd="0" destOrd="0" presId="urn:microsoft.com/office/officeart/2005/8/layout/orgChart1"/>
    <dgm:cxn modelId="{652A88FE-3066-1045-B09E-BD81B886021E}" type="presParOf" srcId="{FAE4A5E3-CA16-6F45-B826-E2F2FD7CDB56}" destId="{3C501D25-7F28-7545-B48C-742085554DB1}" srcOrd="1" destOrd="0" presId="urn:microsoft.com/office/officeart/2005/8/layout/orgChart1"/>
    <dgm:cxn modelId="{11C9B641-4AC1-F540-8171-E41BF6B9AEB6}" type="presParOf" srcId="{9B1D0038-E695-CA4B-B61F-EA3F15DEB9F8}" destId="{5271A123-20D0-D948-8BDB-1F2B8AD6E7C1}" srcOrd="1" destOrd="0" presId="urn:microsoft.com/office/officeart/2005/8/layout/orgChart1"/>
    <dgm:cxn modelId="{E6E9B491-992B-4B4B-940F-7A9408C1DB26}" type="presParOf" srcId="{5271A123-20D0-D948-8BDB-1F2B8AD6E7C1}" destId="{74D91A46-A047-AA42-B876-42D0FA7B3304}" srcOrd="0" destOrd="0" presId="urn:microsoft.com/office/officeart/2005/8/layout/orgChart1"/>
    <dgm:cxn modelId="{54FBB647-134F-7A45-8B10-34745EF4D521}" type="presParOf" srcId="{5271A123-20D0-D948-8BDB-1F2B8AD6E7C1}" destId="{9457F981-EA5C-3E4A-9856-E3A81746CE2B}" srcOrd="1" destOrd="0" presId="urn:microsoft.com/office/officeart/2005/8/layout/orgChart1"/>
    <dgm:cxn modelId="{127C0EE2-B2EF-3048-A5F9-918CDD0DB906}" type="presParOf" srcId="{9457F981-EA5C-3E4A-9856-E3A81746CE2B}" destId="{8F267A52-F874-0F4E-B590-C8B290EEAA97}" srcOrd="0" destOrd="0" presId="urn:microsoft.com/office/officeart/2005/8/layout/orgChart1"/>
    <dgm:cxn modelId="{21C7C5E1-94EE-0F4E-B50F-BAB15A25ACE9}" type="presParOf" srcId="{8F267A52-F874-0F4E-B590-C8B290EEAA97}" destId="{2108919F-5CF5-D94B-8942-F3C367978E89}" srcOrd="0" destOrd="0" presId="urn:microsoft.com/office/officeart/2005/8/layout/orgChart1"/>
    <dgm:cxn modelId="{C667BB44-94C1-654F-A278-AC1E82B81697}" type="presParOf" srcId="{8F267A52-F874-0F4E-B590-C8B290EEAA97}" destId="{8D80C9D9-D004-FB48-B724-9880FC971796}" srcOrd="1" destOrd="0" presId="urn:microsoft.com/office/officeart/2005/8/layout/orgChart1"/>
    <dgm:cxn modelId="{036045DD-1EE3-8F45-B15A-04E86C246A47}" type="presParOf" srcId="{9457F981-EA5C-3E4A-9856-E3A81746CE2B}" destId="{ADC35414-4B0B-4347-85CB-C05FC722CACB}" srcOrd="1" destOrd="0" presId="urn:microsoft.com/office/officeart/2005/8/layout/orgChart1"/>
    <dgm:cxn modelId="{B820964B-AE18-C543-B47A-50A97EF8B445}" type="presParOf" srcId="{9457F981-EA5C-3E4A-9856-E3A81746CE2B}" destId="{76579056-63FE-1945-B4A3-2CD3F3B8F3C4}" srcOrd="2" destOrd="0" presId="urn:microsoft.com/office/officeart/2005/8/layout/orgChart1"/>
    <dgm:cxn modelId="{DEE0783A-F48B-8E4A-88CE-D0E87EBA6B64}" type="presParOf" srcId="{5271A123-20D0-D948-8BDB-1F2B8AD6E7C1}" destId="{F8F76C1D-7C6B-1C48-BEBD-EDDD3E96D897}" srcOrd="2" destOrd="0" presId="urn:microsoft.com/office/officeart/2005/8/layout/orgChart1"/>
    <dgm:cxn modelId="{593A4EFC-9D7D-C54F-99E4-89A5FA859793}" type="presParOf" srcId="{5271A123-20D0-D948-8BDB-1F2B8AD6E7C1}" destId="{899AA8B1-67AC-E44C-B31D-F595CE626EBD}" srcOrd="3" destOrd="0" presId="urn:microsoft.com/office/officeart/2005/8/layout/orgChart1"/>
    <dgm:cxn modelId="{50E5718F-D1B3-3D4F-B4B9-257820FC34F8}" type="presParOf" srcId="{899AA8B1-67AC-E44C-B31D-F595CE626EBD}" destId="{0D0D2BFE-FF98-7F4C-8205-376FCA5B0A32}" srcOrd="0" destOrd="0" presId="urn:microsoft.com/office/officeart/2005/8/layout/orgChart1"/>
    <dgm:cxn modelId="{66AEE9B9-8AC0-4F4B-AA0E-4BAFA0B681FE}" type="presParOf" srcId="{0D0D2BFE-FF98-7F4C-8205-376FCA5B0A32}" destId="{54223408-2E4D-8A46-B9DD-FE24A7813BB4}" srcOrd="0" destOrd="0" presId="urn:microsoft.com/office/officeart/2005/8/layout/orgChart1"/>
    <dgm:cxn modelId="{2994FE28-720E-B842-813E-980C1BE09DB1}" type="presParOf" srcId="{0D0D2BFE-FF98-7F4C-8205-376FCA5B0A32}" destId="{9817CF12-99CF-F346-8676-CBE4299DEB95}" srcOrd="1" destOrd="0" presId="urn:microsoft.com/office/officeart/2005/8/layout/orgChart1"/>
    <dgm:cxn modelId="{819B3BDC-E815-F348-865C-85C7EE1590E7}" type="presParOf" srcId="{899AA8B1-67AC-E44C-B31D-F595CE626EBD}" destId="{FB4E4C11-D7CD-1144-8B4B-21B5C9FC4304}" srcOrd="1" destOrd="0" presId="urn:microsoft.com/office/officeart/2005/8/layout/orgChart1"/>
    <dgm:cxn modelId="{B18A17B5-FB60-9C47-97C6-6ED406EEBB9F}" type="presParOf" srcId="{899AA8B1-67AC-E44C-B31D-F595CE626EBD}" destId="{29B355A0-A273-9947-91B1-5D37EE94822B}" srcOrd="2" destOrd="0" presId="urn:microsoft.com/office/officeart/2005/8/layout/orgChart1"/>
    <dgm:cxn modelId="{999DA674-3B4A-5D4F-8385-48F2CAC3A711}" type="presParOf" srcId="{9B1D0038-E695-CA4B-B61F-EA3F15DEB9F8}" destId="{1B3267A9-C27F-3C4B-B0BB-D5E5379CF431}" srcOrd="2" destOrd="0" presId="urn:microsoft.com/office/officeart/2005/8/layout/orgChart1"/>
    <dgm:cxn modelId="{5CCDEC42-D9C1-3849-A10C-00FC145D99C7}" type="presParOf" srcId="{A8CBFFA7-4369-CC44-925C-3A9A03FD25E3}" destId="{1F2423E8-127D-2144-8D2F-3941E0626FB6}" srcOrd="4" destOrd="0" presId="urn:microsoft.com/office/officeart/2005/8/layout/orgChart1"/>
    <dgm:cxn modelId="{D29497EB-3F68-8C48-98DD-B5C7BDE9B93D}" type="presParOf" srcId="{A8CBFFA7-4369-CC44-925C-3A9A03FD25E3}" destId="{731E2E45-A8BE-CA40-B079-9C4C0B32657D}" srcOrd="5" destOrd="0" presId="urn:microsoft.com/office/officeart/2005/8/layout/orgChart1"/>
    <dgm:cxn modelId="{4F0532F4-C44C-BF49-B5EF-AAB2B1D5A68E}" type="presParOf" srcId="{731E2E45-A8BE-CA40-B079-9C4C0B32657D}" destId="{CA1AB673-1920-BC42-B1F1-513E3B99C685}" srcOrd="0" destOrd="0" presId="urn:microsoft.com/office/officeart/2005/8/layout/orgChart1"/>
    <dgm:cxn modelId="{3D04926A-A240-924E-98D2-6B1C135D9136}" type="presParOf" srcId="{CA1AB673-1920-BC42-B1F1-513E3B99C685}" destId="{45DD851E-1FE2-0546-A3E0-15917C449D00}" srcOrd="0" destOrd="0" presId="urn:microsoft.com/office/officeart/2005/8/layout/orgChart1"/>
    <dgm:cxn modelId="{96E87C30-A558-1046-A1F5-55905FAF8DB1}" type="presParOf" srcId="{CA1AB673-1920-BC42-B1F1-513E3B99C685}" destId="{2E8ED663-5113-AE46-9955-4EA2E857B683}" srcOrd="1" destOrd="0" presId="urn:microsoft.com/office/officeart/2005/8/layout/orgChart1"/>
    <dgm:cxn modelId="{2121039D-FCFD-D442-9EAC-FD103CB5D0D5}" type="presParOf" srcId="{731E2E45-A8BE-CA40-B079-9C4C0B32657D}" destId="{5FCC93DB-1831-1948-B497-5B5F58C5E445}" srcOrd="1" destOrd="0" presId="urn:microsoft.com/office/officeart/2005/8/layout/orgChart1"/>
    <dgm:cxn modelId="{D85E4BED-C78C-2E4E-8572-3CE6B27D6CE7}" type="presParOf" srcId="{731E2E45-A8BE-CA40-B079-9C4C0B32657D}" destId="{F9C38AA1-D55A-C94B-A05D-15AF4DF1F407}" srcOrd="2" destOrd="0" presId="urn:microsoft.com/office/officeart/2005/8/layout/orgChart1"/>
    <dgm:cxn modelId="{F4031BC5-EE47-7C40-8FA8-1D4D90B347BB}" type="presParOf" srcId="{F677AD86-F9FB-AF47-8409-738182CB8F1D}" destId="{E3AD1ED8-028C-5449-963C-CC1B45C80864}" srcOrd="2" destOrd="0" presId="urn:microsoft.com/office/officeart/2005/8/layout/orgChart1"/>
    <dgm:cxn modelId="{06B1C914-039B-8A4D-B7DF-A1F733A71571}" type="presParOf" srcId="{E3AD1ED8-028C-5449-963C-CC1B45C80864}" destId="{8DDED5EE-BB64-0146-B1F2-DC85EF2B2E6B}" srcOrd="0" destOrd="0" presId="urn:microsoft.com/office/officeart/2005/8/layout/orgChart1"/>
    <dgm:cxn modelId="{45ECB8BC-F659-404F-A779-37E464C345C4}" type="presParOf" srcId="{E3AD1ED8-028C-5449-963C-CC1B45C80864}" destId="{C6C3149C-D586-7D47-8787-1FD98373062C}" srcOrd="1" destOrd="0" presId="urn:microsoft.com/office/officeart/2005/8/layout/orgChart1"/>
    <dgm:cxn modelId="{D2B07740-9577-704B-AEFC-60D4F4FFE662}" type="presParOf" srcId="{C6C3149C-D586-7D47-8787-1FD98373062C}" destId="{360E17C3-8679-8E4A-9DA0-070A567FCCA1}" srcOrd="0" destOrd="0" presId="urn:microsoft.com/office/officeart/2005/8/layout/orgChart1"/>
    <dgm:cxn modelId="{52250F57-1698-C241-8F05-1591EBB5C44E}" type="presParOf" srcId="{360E17C3-8679-8E4A-9DA0-070A567FCCA1}" destId="{25DFF833-FC58-0240-A5AB-435319529634}" srcOrd="0" destOrd="0" presId="urn:microsoft.com/office/officeart/2005/8/layout/orgChart1"/>
    <dgm:cxn modelId="{D2717216-F5CB-F044-BBF5-6DC84205C184}" type="presParOf" srcId="{360E17C3-8679-8E4A-9DA0-070A567FCCA1}" destId="{A9A1B6B0-4B76-3E42-AA59-387C5E83E724}" srcOrd="1" destOrd="0" presId="urn:microsoft.com/office/officeart/2005/8/layout/orgChart1"/>
    <dgm:cxn modelId="{B08F8E69-E658-8E4C-9583-9E1F2E67535A}" type="presParOf" srcId="{C6C3149C-D586-7D47-8787-1FD98373062C}" destId="{F48D61EF-14BE-CA44-8573-2F87CD8AFF11}" srcOrd="1" destOrd="0" presId="urn:microsoft.com/office/officeart/2005/8/layout/orgChart1"/>
    <dgm:cxn modelId="{2E255C4A-D877-B843-81A4-2025E5721D8C}" type="presParOf" srcId="{C6C3149C-D586-7D47-8787-1FD98373062C}" destId="{236ED1B3-B540-6E42-A077-9310484447A0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96D287-CB40-F942-A53B-A38C171A57BF}" type="doc">
      <dgm:prSet loTypeId="urn:microsoft.com/office/officeart/2005/8/layout/orgChart1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30ADE08-A3C6-5A46-A266-A5DA67E054FE}">
      <dgm:prSet phldrT="[Text]"/>
      <dgm:spPr/>
      <dgm:t>
        <a:bodyPr/>
        <a:lstStyle/>
        <a:p>
          <a:r>
            <a:rPr lang="en-US" dirty="0"/>
            <a:t>Albrecht Karle / Farshid Feyzi</a:t>
          </a:r>
        </a:p>
        <a:p>
          <a:r>
            <a:rPr lang="en-US" dirty="0"/>
            <a:t>On-Ice Lead</a:t>
          </a:r>
        </a:p>
      </dgm:t>
    </dgm:pt>
    <dgm:pt modelId="{4EF58CFD-E64E-8F4E-AA16-70C9A218B208}" type="parTrans" cxnId="{D7BEA7E8-2FBF-9046-BADF-F2C6094FF3A1}">
      <dgm:prSet/>
      <dgm:spPr/>
      <dgm:t>
        <a:bodyPr/>
        <a:lstStyle/>
        <a:p>
          <a:endParaRPr lang="en-US"/>
        </a:p>
      </dgm:t>
    </dgm:pt>
    <dgm:pt modelId="{1B1E940E-5382-CA46-AC7A-6BC524EB79DA}" type="sibTrans" cxnId="{D7BEA7E8-2FBF-9046-BADF-F2C6094FF3A1}">
      <dgm:prSet/>
      <dgm:spPr/>
      <dgm:t>
        <a:bodyPr/>
        <a:lstStyle/>
        <a:p>
          <a:endParaRPr lang="en-US"/>
        </a:p>
      </dgm:t>
    </dgm:pt>
    <dgm:pt modelId="{7E01CFB7-05A7-8445-8B54-5EDA62B555CB}">
      <dgm:prSet phldrT="[Text]"/>
      <dgm:spPr/>
      <dgm:t>
        <a:bodyPr/>
        <a:lstStyle/>
        <a:p>
          <a:r>
            <a:rPr lang="en-US" dirty="0"/>
            <a:t>Delia Tosi</a:t>
          </a:r>
        </a:p>
        <a:p>
          <a:r>
            <a:rPr lang="en-US" dirty="0"/>
            <a:t>String Install Lead</a:t>
          </a:r>
        </a:p>
      </dgm:t>
    </dgm:pt>
    <dgm:pt modelId="{6010BAAA-5988-E448-9863-393E468EA742}" type="parTrans" cxnId="{187832CD-38EC-CC4B-94D1-E58D922F7BD4}">
      <dgm:prSet/>
      <dgm:spPr/>
      <dgm:t>
        <a:bodyPr/>
        <a:lstStyle/>
        <a:p>
          <a:endParaRPr lang="en-US"/>
        </a:p>
      </dgm:t>
    </dgm:pt>
    <dgm:pt modelId="{399262B0-2AC8-AC4C-8B24-73CE4E0491F6}" type="sibTrans" cxnId="{187832CD-38EC-CC4B-94D1-E58D922F7BD4}">
      <dgm:prSet/>
      <dgm:spPr/>
      <dgm:t>
        <a:bodyPr/>
        <a:lstStyle/>
        <a:p>
          <a:endParaRPr lang="en-US"/>
        </a:p>
      </dgm:t>
    </dgm:pt>
    <dgm:pt modelId="{807F2823-A5FB-6446-BD98-A00283C1CFD0}">
      <dgm:prSet phldrT="[Text]"/>
      <dgm:spPr/>
      <dgm:t>
        <a:bodyPr/>
        <a:lstStyle/>
        <a:p>
          <a:r>
            <a:rPr lang="en-US" dirty="0"/>
            <a:t>John Kelley / Ty DeYoung</a:t>
          </a:r>
        </a:p>
        <a:p>
          <a:r>
            <a:rPr lang="en-US" dirty="0"/>
            <a:t>CPT/M&amp;O Lead</a:t>
          </a:r>
        </a:p>
      </dgm:t>
    </dgm:pt>
    <dgm:pt modelId="{F8CD744A-0A4F-BF4F-86EC-29B3AA3F1D9E}" type="parTrans" cxnId="{3868D9D7-616E-F846-BB16-90F7E7C3CC72}">
      <dgm:prSet/>
      <dgm:spPr/>
      <dgm:t>
        <a:bodyPr/>
        <a:lstStyle/>
        <a:p>
          <a:endParaRPr lang="en-US"/>
        </a:p>
      </dgm:t>
    </dgm:pt>
    <dgm:pt modelId="{9710A358-F6D6-064B-B316-792C4E37AD34}" type="sibTrans" cxnId="{3868D9D7-616E-F846-BB16-90F7E7C3CC72}">
      <dgm:prSet/>
      <dgm:spPr/>
      <dgm:t>
        <a:bodyPr/>
        <a:lstStyle/>
        <a:p>
          <a:endParaRPr lang="en-US"/>
        </a:p>
      </dgm:t>
    </dgm:pt>
    <dgm:pt modelId="{C53B2555-AE75-CC4C-BF5A-BEF24D7768A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Dennis Duling</a:t>
          </a:r>
        </a:p>
        <a:p>
          <a:r>
            <a:rPr lang="en-US" dirty="0"/>
            <a:t>Drill &amp; Shift 1 Lead</a:t>
          </a:r>
        </a:p>
      </dgm:t>
    </dgm:pt>
    <dgm:pt modelId="{760A5E24-4A46-5F4F-A28C-890F91AF6D8A}" type="parTrans" cxnId="{2ACD4711-FE54-EA4A-9CF5-581E19885160}">
      <dgm:prSet/>
      <dgm:spPr/>
      <dgm:t>
        <a:bodyPr/>
        <a:lstStyle/>
        <a:p>
          <a:endParaRPr lang="en-US"/>
        </a:p>
      </dgm:t>
    </dgm:pt>
    <dgm:pt modelId="{2DD02C41-1727-A644-B9C1-083CD89CF24E}" type="sibTrans" cxnId="{2ACD4711-FE54-EA4A-9CF5-581E19885160}">
      <dgm:prSet/>
      <dgm:spPr/>
      <dgm:t>
        <a:bodyPr/>
        <a:lstStyle/>
        <a:p>
          <a:endParaRPr lang="en-US"/>
        </a:p>
      </dgm:t>
    </dgm:pt>
    <dgm:pt modelId="{FBB5E728-BA1D-1E48-A501-DB5315858D12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 err="1"/>
            <a:t>Winterovers</a:t>
          </a:r>
          <a:r>
            <a:rPr lang="en-US" dirty="0"/>
            <a:t> (2)</a:t>
          </a:r>
        </a:p>
      </dgm:t>
    </dgm:pt>
    <dgm:pt modelId="{B24F9674-052B-3146-B101-A980FC1EF40F}" type="parTrans" cxnId="{75566DF9-DECA-9F48-9D73-7857331FEB59}">
      <dgm:prSet/>
      <dgm:spPr/>
      <dgm:t>
        <a:bodyPr/>
        <a:lstStyle/>
        <a:p>
          <a:endParaRPr lang="en-US"/>
        </a:p>
      </dgm:t>
    </dgm:pt>
    <dgm:pt modelId="{B2BC0FED-EF7E-834D-BFCA-0699455D321B}" type="sibTrans" cxnId="{75566DF9-DECA-9F48-9D73-7857331FEB59}">
      <dgm:prSet/>
      <dgm:spPr/>
      <dgm:t>
        <a:bodyPr/>
        <a:lstStyle/>
        <a:p>
          <a:endParaRPr lang="en-US"/>
        </a:p>
      </dgm:t>
    </dgm:pt>
    <dgm:pt modelId="{E0FEA51D-57B2-F445-907E-2FB53D3A3FBE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Shift 2 Drillers (7)</a:t>
          </a:r>
        </a:p>
      </dgm:t>
    </dgm:pt>
    <dgm:pt modelId="{C4F8D8E0-7A49-3B40-94D8-8030669CB792}" type="parTrans" cxnId="{0E6E64F3-FA79-DF49-9EEB-2474140ADA8F}">
      <dgm:prSet/>
      <dgm:spPr/>
      <dgm:t>
        <a:bodyPr/>
        <a:lstStyle/>
        <a:p>
          <a:endParaRPr lang="en-US"/>
        </a:p>
      </dgm:t>
    </dgm:pt>
    <dgm:pt modelId="{8F845D91-151F-AC4B-BAB3-ABFAE35BAE0D}" type="sibTrans" cxnId="{0E6E64F3-FA79-DF49-9EEB-2474140ADA8F}">
      <dgm:prSet/>
      <dgm:spPr/>
      <dgm:t>
        <a:bodyPr/>
        <a:lstStyle/>
        <a:p>
          <a:endParaRPr lang="en-US"/>
        </a:p>
      </dgm:t>
    </dgm:pt>
    <dgm:pt modelId="{5FA63F6C-E95F-224F-B996-3B7360970711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Shift 1 Drillers (7)</a:t>
          </a:r>
        </a:p>
      </dgm:t>
    </dgm:pt>
    <dgm:pt modelId="{1A578C49-5C2E-7F4B-9D23-A472B69726E9}" type="parTrans" cxnId="{12443F1F-601E-C041-B1D3-5837AE2580B3}">
      <dgm:prSet/>
      <dgm:spPr/>
      <dgm:t>
        <a:bodyPr/>
        <a:lstStyle/>
        <a:p>
          <a:endParaRPr lang="en-US"/>
        </a:p>
      </dgm:t>
    </dgm:pt>
    <dgm:pt modelId="{B47AACC4-588D-5F43-89FC-A8177C8A5650}" type="sibTrans" cxnId="{12443F1F-601E-C041-B1D3-5837AE2580B3}">
      <dgm:prSet/>
      <dgm:spPr/>
      <dgm:t>
        <a:bodyPr/>
        <a:lstStyle/>
        <a:p>
          <a:endParaRPr lang="en-US"/>
        </a:p>
      </dgm:t>
    </dgm:pt>
    <dgm:pt modelId="{5F7B3DAF-E9B3-0B43-99C4-344D3CED5728}">
      <dgm:prSet phldrT="[Text]"/>
      <dgm:spPr/>
      <dgm:t>
        <a:bodyPr/>
        <a:lstStyle/>
        <a:p>
          <a:r>
            <a:rPr lang="en-US" dirty="0"/>
            <a:t>TBD</a:t>
          </a:r>
        </a:p>
        <a:p>
          <a:r>
            <a:rPr lang="en-US" dirty="0"/>
            <a:t>String Installer (1)</a:t>
          </a:r>
        </a:p>
      </dgm:t>
    </dgm:pt>
    <dgm:pt modelId="{B309FAAD-D65F-B348-BD51-70751EEF8982}" type="parTrans" cxnId="{46A4E703-446C-004B-8524-BCE9556950D2}">
      <dgm:prSet/>
      <dgm:spPr/>
      <dgm:t>
        <a:bodyPr/>
        <a:lstStyle/>
        <a:p>
          <a:endParaRPr lang="en-US"/>
        </a:p>
      </dgm:t>
    </dgm:pt>
    <dgm:pt modelId="{8F05B3E1-A065-0743-81E3-EA90F955CF3D}" type="sibTrans" cxnId="{46A4E703-446C-004B-8524-BCE9556950D2}">
      <dgm:prSet/>
      <dgm:spPr/>
      <dgm:t>
        <a:bodyPr/>
        <a:lstStyle/>
        <a:p>
          <a:endParaRPr lang="en-US"/>
        </a:p>
      </dgm:t>
    </dgm:pt>
    <dgm:pt modelId="{4D30C850-3893-2544-9B68-658FD528E2DE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Subject Matter Experts (5)</a:t>
          </a:r>
        </a:p>
      </dgm:t>
    </dgm:pt>
    <dgm:pt modelId="{DB4CDBA8-2200-AA47-90F8-4ED45FD9E4A8}" type="parTrans" cxnId="{BAB83592-0CBE-9B4F-A450-A03EAE97B744}">
      <dgm:prSet/>
      <dgm:spPr/>
      <dgm:t>
        <a:bodyPr/>
        <a:lstStyle/>
        <a:p>
          <a:endParaRPr lang="en-US"/>
        </a:p>
      </dgm:t>
    </dgm:pt>
    <dgm:pt modelId="{09691E44-DDBC-8444-8F4E-ADFA40685E0C}" type="sibTrans" cxnId="{BAB83592-0CBE-9B4F-A450-A03EAE97B744}">
      <dgm:prSet/>
      <dgm:spPr/>
      <dgm:t>
        <a:bodyPr/>
        <a:lstStyle/>
        <a:p>
          <a:endParaRPr lang="en-US"/>
        </a:p>
      </dgm:t>
    </dgm:pt>
    <dgm:pt modelId="{152F40E3-9B4C-9349-BD1B-DA2186A4D06D}" type="asst">
      <dgm:prSet phldrT="[Text]"/>
      <dgm:spPr/>
      <dgm:t>
        <a:bodyPr/>
        <a:lstStyle/>
        <a:p>
          <a:r>
            <a:rPr lang="en-US" dirty="0"/>
            <a:t>Mike </a:t>
          </a:r>
          <a:r>
            <a:rPr lang="en-US" dirty="0" err="1"/>
            <a:t>Zernick</a:t>
          </a:r>
          <a:r>
            <a:rPr lang="en-US" dirty="0"/>
            <a:t> / Jim Haugen</a:t>
          </a:r>
        </a:p>
        <a:p>
          <a:r>
            <a:rPr lang="en-US" dirty="0"/>
            <a:t>Quality &amp; Safety </a:t>
          </a:r>
          <a:r>
            <a:rPr lang="en-US" dirty="0" err="1"/>
            <a:t>Mgr</a:t>
          </a:r>
          <a:r>
            <a:rPr lang="en-US" dirty="0"/>
            <a:t> / Logistics</a:t>
          </a:r>
        </a:p>
      </dgm:t>
    </dgm:pt>
    <dgm:pt modelId="{7DDEDB0E-4191-904E-A27C-C77BEDC905E0}" type="sibTrans" cxnId="{0E99ACA8-DBE8-D647-BA3C-7F39C34421C0}">
      <dgm:prSet/>
      <dgm:spPr/>
      <dgm:t>
        <a:bodyPr/>
        <a:lstStyle/>
        <a:p>
          <a:endParaRPr lang="en-US"/>
        </a:p>
      </dgm:t>
    </dgm:pt>
    <dgm:pt modelId="{02728B61-34FB-114E-9257-0B1EE14A65BE}" type="parTrans" cxnId="{0E99ACA8-DBE8-D647-BA3C-7F39C34421C0}">
      <dgm:prSet/>
      <dgm:spPr/>
      <dgm:t>
        <a:bodyPr/>
        <a:lstStyle/>
        <a:p>
          <a:endParaRPr lang="en-US"/>
        </a:p>
      </dgm:t>
    </dgm:pt>
    <dgm:pt modelId="{94555FD4-740D-1848-B725-11F37355C2EB}">
      <dgm:prSet phldrT="[Text]"/>
      <dgm:spPr/>
      <dgm:t>
        <a:bodyPr/>
        <a:lstStyle/>
        <a:p>
          <a:r>
            <a:rPr lang="en-US" dirty="0"/>
            <a:t>Perry Sandstrom</a:t>
          </a:r>
        </a:p>
        <a:p>
          <a:r>
            <a:rPr lang="en-US" dirty="0"/>
            <a:t>Project Engineer</a:t>
          </a:r>
        </a:p>
      </dgm:t>
    </dgm:pt>
    <dgm:pt modelId="{049D3E23-C81E-294D-8246-D8FBE3E6D4E2}" type="parTrans" cxnId="{C78B873D-7E50-D04E-9EC7-D8FF6B9ABDF9}">
      <dgm:prSet/>
      <dgm:spPr/>
      <dgm:t>
        <a:bodyPr/>
        <a:lstStyle/>
        <a:p>
          <a:endParaRPr lang="en-US"/>
        </a:p>
      </dgm:t>
    </dgm:pt>
    <dgm:pt modelId="{D0DBCE5C-9D93-5A4F-9D8D-885098B5B6A4}" type="sibTrans" cxnId="{C78B873D-7E50-D04E-9EC7-D8FF6B9ABDF9}">
      <dgm:prSet/>
      <dgm:spPr/>
      <dgm:t>
        <a:bodyPr/>
        <a:lstStyle/>
        <a:p>
          <a:endParaRPr lang="en-US"/>
        </a:p>
      </dgm:t>
    </dgm:pt>
    <dgm:pt modelId="{8682F95C-9D0D-994A-BE5E-D2915FC4F9BF}" type="asst">
      <dgm:prSet phldrT="[Text]"/>
      <dgm:spPr/>
      <dgm:t>
        <a:bodyPr/>
        <a:lstStyle/>
        <a:p>
          <a:r>
            <a:rPr lang="en-US" dirty="0"/>
            <a:t>Kael Hansen / </a:t>
          </a:r>
          <a:r>
            <a:rPr lang="en-US" dirty="0">
              <a:latin typeface="Calibri Light" panose="020F0302020204030204"/>
            </a:rPr>
            <a:t>TBD</a:t>
          </a:r>
          <a:endParaRPr lang="en-US" dirty="0"/>
        </a:p>
        <a:p>
          <a:r>
            <a:rPr lang="en-US" dirty="0"/>
            <a:t>PI / Drill &amp; Install </a:t>
          </a:r>
          <a:r>
            <a:rPr lang="en-US" dirty="0" err="1"/>
            <a:t>Mgr</a:t>
          </a:r>
          <a:endParaRPr lang="en-US" dirty="0"/>
        </a:p>
      </dgm:t>
    </dgm:pt>
    <dgm:pt modelId="{105A69DF-70D1-2E4C-B4D9-044C7EADB2AD}" type="parTrans" cxnId="{632B0ABB-E137-C944-9482-EBD4B247203F}">
      <dgm:prSet/>
      <dgm:spPr/>
      <dgm:t>
        <a:bodyPr/>
        <a:lstStyle/>
        <a:p>
          <a:endParaRPr lang="en-US"/>
        </a:p>
      </dgm:t>
    </dgm:pt>
    <dgm:pt modelId="{632B810F-D69A-F346-A7C1-9099C0B76866}" type="sibTrans" cxnId="{632B0ABB-E137-C944-9482-EBD4B247203F}">
      <dgm:prSet/>
      <dgm:spPr/>
      <dgm:t>
        <a:bodyPr/>
        <a:lstStyle/>
        <a:p>
          <a:endParaRPr lang="en-US"/>
        </a:p>
      </dgm:t>
    </dgm:pt>
    <dgm:pt modelId="{F561C581-F760-914F-9DEA-DE58680FABAB}" type="pres">
      <dgm:prSet presAssocID="{1896D287-CB40-F942-A53B-A38C171A57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77AD86-F9FB-AF47-8409-738182CB8F1D}" type="pres">
      <dgm:prSet presAssocID="{030ADE08-A3C6-5A46-A266-A5DA67E054FE}" presName="hierRoot1" presStyleCnt="0">
        <dgm:presLayoutVars>
          <dgm:hierBranch val="init"/>
        </dgm:presLayoutVars>
      </dgm:prSet>
      <dgm:spPr/>
    </dgm:pt>
    <dgm:pt modelId="{0DDEA902-BCFF-6642-B6E3-DA9C72C6ADC5}" type="pres">
      <dgm:prSet presAssocID="{030ADE08-A3C6-5A46-A266-A5DA67E054FE}" presName="rootComposite1" presStyleCnt="0"/>
      <dgm:spPr/>
    </dgm:pt>
    <dgm:pt modelId="{A19C1D07-BA09-E247-8EA9-3BAA85E9B038}" type="pres">
      <dgm:prSet presAssocID="{030ADE08-A3C6-5A46-A266-A5DA67E054FE}" presName="rootText1" presStyleLbl="node0" presStyleIdx="0" presStyleCnt="1">
        <dgm:presLayoutVars>
          <dgm:chPref val="3"/>
        </dgm:presLayoutVars>
      </dgm:prSet>
      <dgm:spPr/>
    </dgm:pt>
    <dgm:pt modelId="{F44DB94D-1DE5-8A46-8CE1-757CB6129A84}" type="pres">
      <dgm:prSet presAssocID="{030ADE08-A3C6-5A46-A266-A5DA67E054FE}" presName="rootConnector1" presStyleLbl="node1" presStyleIdx="0" presStyleCnt="0"/>
      <dgm:spPr/>
    </dgm:pt>
    <dgm:pt modelId="{A8CBFFA7-4369-CC44-925C-3A9A03FD25E3}" type="pres">
      <dgm:prSet presAssocID="{030ADE08-A3C6-5A46-A266-A5DA67E054FE}" presName="hierChild2" presStyleCnt="0"/>
      <dgm:spPr/>
    </dgm:pt>
    <dgm:pt modelId="{423038EE-E3AB-F64E-B6E8-4CAEBC4D2F2B}" type="pres">
      <dgm:prSet presAssocID="{760A5E24-4A46-5F4F-A28C-890F91AF6D8A}" presName="Name37" presStyleLbl="parChTrans1D2" presStyleIdx="0" presStyleCnt="6"/>
      <dgm:spPr/>
    </dgm:pt>
    <dgm:pt modelId="{812BE621-EE9A-4D44-BE3D-482F5CE950E7}" type="pres">
      <dgm:prSet presAssocID="{C53B2555-AE75-CC4C-BF5A-BEF24D7768A3}" presName="hierRoot2" presStyleCnt="0">
        <dgm:presLayoutVars>
          <dgm:hierBranch val="init"/>
        </dgm:presLayoutVars>
      </dgm:prSet>
      <dgm:spPr/>
    </dgm:pt>
    <dgm:pt modelId="{1CA3DC73-B2CA-3B47-BCF6-85C49107EC4C}" type="pres">
      <dgm:prSet presAssocID="{C53B2555-AE75-CC4C-BF5A-BEF24D7768A3}" presName="rootComposite" presStyleCnt="0"/>
      <dgm:spPr/>
    </dgm:pt>
    <dgm:pt modelId="{BD926454-F061-8149-93EF-EC03F3F443C5}" type="pres">
      <dgm:prSet presAssocID="{C53B2555-AE75-CC4C-BF5A-BEF24D7768A3}" presName="rootText" presStyleLbl="node2" presStyleIdx="0" presStyleCnt="4">
        <dgm:presLayoutVars>
          <dgm:chPref val="3"/>
        </dgm:presLayoutVars>
      </dgm:prSet>
      <dgm:spPr/>
    </dgm:pt>
    <dgm:pt modelId="{8306ADAD-4B44-A443-99CE-3EF9102CE0DA}" type="pres">
      <dgm:prSet presAssocID="{C53B2555-AE75-CC4C-BF5A-BEF24D7768A3}" presName="rootConnector" presStyleLbl="node2" presStyleIdx="0" presStyleCnt="4"/>
      <dgm:spPr/>
    </dgm:pt>
    <dgm:pt modelId="{FC0FA1BF-DE42-8D46-9F5D-C1F605334347}" type="pres">
      <dgm:prSet presAssocID="{C53B2555-AE75-CC4C-BF5A-BEF24D7768A3}" presName="hierChild4" presStyleCnt="0"/>
      <dgm:spPr/>
    </dgm:pt>
    <dgm:pt modelId="{DABC0CBA-D52C-234C-AECB-E4E26BB6BEE2}" type="pres">
      <dgm:prSet presAssocID="{1A578C49-5C2E-7F4B-9D23-A472B69726E9}" presName="Name37" presStyleLbl="parChTrans1D3" presStyleIdx="0" presStyleCnt="5"/>
      <dgm:spPr/>
    </dgm:pt>
    <dgm:pt modelId="{36AFECAC-15A4-4647-AF3A-035B74E2FC0A}" type="pres">
      <dgm:prSet presAssocID="{5FA63F6C-E95F-224F-B996-3B7360970711}" presName="hierRoot2" presStyleCnt="0">
        <dgm:presLayoutVars>
          <dgm:hierBranch val="init"/>
        </dgm:presLayoutVars>
      </dgm:prSet>
      <dgm:spPr/>
    </dgm:pt>
    <dgm:pt modelId="{01B48C83-3680-734D-8AED-0761C8E541A6}" type="pres">
      <dgm:prSet presAssocID="{5FA63F6C-E95F-224F-B996-3B7360970711}" presName="rootComposite" presStyleCnt="0"/>
      <dgm:spPr/>
    </dgm:pt>
    <dgm:pt modelId="{0A1FAAC2-0AFC-6C42-BBCA-676DD1171FC8}" type="pres">
      <dgm:prSet presAssocID="{5FA63F6C-E95F-224F-B996-3B7360970711}" presName="rootText" presStyleLbl="node3" presStyleIdx="0" presStyleCnt="5">
        <dgm:presLayoutVars>
          <dgm:chPref val="3"/>
        </dgm:presLayoutVars>
      </dgm:prSet>
      <dgm:spPr/>
    </dgm:pt>
    <dgm:pt modelId="{AF5247E7-60D4-1046-A1B2-CD07E3A5F81D}" type="pres">
      <dgm:prSet presAssocID="{5FA63F6C-E95F-224F-B996-3B7360970711}" presName="rootConnector" presStyleLbl="node3" presStyleIdx="0" presStyleCnt="5"/>
      <dgm:spPr/>
    </dgm:pt>
    <dgm:pt modelId="{A79792C0-F3FD-974F-85DF-3156E00743D5}" type="pres">
      <dgm:prSet presAssocID="{5FA63F6C-E95F-224F-B996-3B7360970711}" presName="hierChild4" presStyleCnt="0"/>
      <dgm:spPr/>
    </dgm:pt>
    <dgm:pt modelId="{EEBEE909-9C7D-0942-954F-79D28E76D52E}" type="pres">
      <dgm:prSet presAssocID="{5FA63F6C-E95F-224F-B996-3B7360970711}" presName="hierChild5" presStyleCnt="0"/>
      <dgm:spPr/>
    </dgm:pt>
    <dgm:pt modelId="{0C660E1C-8365-F343-B622-7ECA35ECC780}" type="pres">
      <dgm:prSet presAssocID="{C4F8D8E0-7A49-3B40-94D8-8030669CB792}" presName="Name37" presStyleLbl="parChTrans1D3" presStyleIdx="1" presStyleCnt="5"/>
      <dgm:spPr/>
    </dgm:pt>
    <dgm:pt modelId="{F54074B3-DE8A-194D-9675-7630831092C6}" type="pres">
      <dgm:prSet presAssocID="{E0FEA51D-57B2-F445-907E-2FB53D3A3FBE}" presName="hierRoot2" presStyleCnt="0">
        <dgm:presLayoutVars>
          <dgm:hierBranch val="init"/>
        </dgm:presLayoutVars>
      </dgm:prSet>
      <dgm:spPr/>
    </dgm:pt>
    <dgm:pt modelId="{A4D8ED45-AFB2-BC4E-B6EB-16E7C3FB8751}" type="pres">
      <dgm:prSet presAssocID="{E0FEA51D-57B2-F445-907E-2FB53D3A3FBE}" presName="rootComposite" presStyleCnt="0"/>
      <dgm:spPr/>
    </dgm:pt>
    <dgm:pt modelId="{0C41CF84-6AF6-3C4F-84AF-A8E3A8AF3F6A}" type="pres">
      <dgm:prSet presAssocID="{E0FEA51D-57B2-F445-907E-2FB53D3A3FBE}" presName="rootText" presStyleLbl="node3" presStyleIdx="1" presStyleCnt="5">
        <dgm:presLayoutVars>
          <dgm:chPref val="3"/>
        </dgm:presLayoutVars>
      </dgm:prSet>
      <dgm:spPr/>
    </dgm:pt>
    <dgm:pt modelId="{E94A67AC-E7FB-F44F-AB48-38CF2AB4F1DC}" type="pres">
      <dgm:prSet presAssocID="{E0FEA51D-57B2-F445-907E-2FB53D3A3FBE}" presName="rootConnector" presStyleLbl="node3" presStyleIdx="1" presStyleCnt="5"/>
      <dgm:spPr/>
    </dgm:pt>
    <dgm:pt modelId="{35DC0E7E-FAC6-EC44-8F10-3B67CE9B3B16}" type="pres">
      <dgm:prSet presAssocID="{E0FEA51D-57B2-F445-907E-2FB53D3A3FBE}" presName="hierChild4" presStyleCnt="0"/>
      <dgm:spPr/>
    </dgm:pt>
    <dgm:pt modelId="{79CEC453-50ED-774D-956D-E66601ADDE1E}" type="pres">
      <dgm:prSet presAssocID="{E0FEA51D-57B2-F445-907E-2FB53D3A3FBE}" presName="hierChild5" presStyleCnt="0"/>
      <dgm:spPr/>
    </dgm:pt>
    <dgm:pt modelId="{47304B74-1456-9145-85AB-DE4D48AF7D4E}" type="pres">
      <dgm:prSet presAssocID="{C53B2555-AE75-CC4C-BF5A-BEF24D7768A3}" presName="hierChild5" presStyleCnt="0"/>
      <dgm:spPr/>
    </dgm:pt>
    <dgm:pt modelId="{45543778-9631-DB4B-909B-A59F218E2F1D}" type="pres">
      <dgm:prSet presAssocID="{6010BAAA-5988-E448-9863-393E468EA742}" presName="Name37" presStyleLbl="parChTrans1D2" presStyleIdx="1" presStyleCnt="6"/>
      <dgm:spPr/>
    </dgm:pt>
    <dgm:pt modelId="{EB8BCD24-574B-574A-83A9-05EEA2D0AB31}" type="pres">
      <dgm:prSet presAssocID="{7E01CFB7-05A7-8445-8B54-5EDA62B555CB}" presName="hierRoot2" presStyleCnt="0">
        <dgm:presLayoutVars>
          <dgm:hierBranch val="init"/>
        </dgm:presLayoutVars>
      </dgm:prSet>
      <dgm:spPr/>
    </dgm:pt>
    <dgm:pt modelId="{2C237F46-2CF0-814B-907A-B463C6A9D446}" type="pres">
      <dgm:prSet presAssocID="{7E01CFB7-05A7-8445-8B54-5EDA62B555CB}" presName="rootComposite" presStyleCnt="0"/>
      <dgm:spPr/>
    </dgm:pt>
    <dgm:pt modelId="{5BE07397-B374-1446-93A0-452C9C89F0D9}" type="pres">
      <dgm:prSet presAssocID="{7E01CFB7-05A7-8445-8B54-5EDA62B555CB}" presName="rootText" presStyleLbl="node2" presStyleIdx="1" presStyleCnt="4">
        <dgm:presLayoutVars>
          <dgm:chPref val="3"/>
        </dgm:presLayoutVars>
      </dgm:prSet>
      <dgm:spPr/>
    </dgm:pt>
    <dgm:pt modelId="{DF8CD80A-B9ED-FB42-A5C5-E65FF5BD1820}" type="pres">
      <dgm:prSet presAssocID="{7E01CFB7-05A7-8445-8B54-5EDA62B555CB}" presName="rootConnector" presStyleLbl="node2" presStyleIdx="1" presStyleCnt="4"/>
      <dgm:spPr/>
    </dgm:pt>
    <dgm:pt modelId="{FFD76E3C-FFDA-2B48-A4D6-F340CC205857}" type="pres">
      <dgm:prSet presAssocID="{7E01CFB7-05A7-8445-8B54-5EDA62B555CB}" presName="hierChild4" presStyleCnt="0"/>
      <dgm:spPr/>
    </dgm:pt>
    <dgm:pt modelId="{FBD44DF0-8E08-CB4C-94B9-B92A7CA84375}" type="pres">
      <dgm:prSet presAssocID="{B309FAAD-D65F-B348-BD51-70751EEF8982}" presName="Name37" presStyleLbl="parChTrans1D3" presStyleIdx="2" presStyleCnt="5"/>
      <dgm:spPr/>
    </dgm:pt>
    <dgm:pt modelId="{C3980EA2-FA14-C14D-8B0B-613415F984EA}" type="pres">
      <dgm:prSet presAssocID="{5F7B3DAF-E9B3-0B43-99C4-344D3CED5728}" presName="hierRoot2" presStyleCnt="0">
        <dgm:presLayoutVars>
          <dgm:hierBranch val="init"/>
        </dgm:presLayoutVars>
      </dgm:prSet>
      <dgm:spPr/>
    </dgm:pt>
    <dgm:pt modelId="{6309FE43-B4EC-754F-B5B1-6C524B22171C}" type="pres">
      <dgm:prSet presAssocID="{5F7B3DAF-E9B3-0B43-99C4-344D3CED5728}" presName="rootComposite" presStyleCnt="0"/>
      <dgm:spPr/>
    </dgm:pt>
    <dgm:pt modelId="{15D60A4E-0345-3540-8FB2-93420B42C997}" type="pres">
      <dgm:prSet presAssocID="{5F7B3DAF-E9B3-0B43-99C4-344D3CED5728}" presName="rootText" presStyleLbl="node3" presStyleIdx="2" presStyleCnt="5">
        <dgm:presLayoutVars>
          <dgm:chPref val="3"/>
        </dgm:presLayoutVars>
      </dgm:prSet>
      <dgm:spPr/>
    </dgm:pt>
    <dgm:pt modelId="{9D899D6B-B565-D845-A305-15ED99DF4869}" type="pres">
      <dgm:prSet presAssocID="{5F7B3DAF-E9B3-0B43-99C4-344D3CED5728}" presName="rootConnector" presStyleLbl="node3" presStyleIdx="2" presStyleCnt="5"/>
      <dgm:spPr/>
    </dgm:pt>
    <dgm:pt modelId="{042DB12A-3435-F646-8AC8-A3D58350E14D}" type="pres">
      <dgm:prSet presAssocID="{5F7B3DAF-E9B3-0B43-99C4-344D3CED5728}" presName="hierChild4" presStyleCnt="0"/>
      <dgm:spPr/>
    </dgm:pt>
    <dgm:pt modelId="{B934DAFE-3CD6-BF41-A51E-E436D1DBE90A}" type="pres">
      <dgm:prSet presAssocID="{5F7B3DAF-E9B3-0B43-99C4-344D3CED5728}" presName="hierChild5" presStyleCnt="0"/>
      <dgm:spPr/>
    </dgm:pt>
    <dgm:pt modelId="{74700D65-D589-DA4C-86FD-09C9C6ABD51E}" type="pres">
      <dgm:prSet presAssocID="{7E01CFB7-05A7-8445-8B54-5EDA62B555CB}" presName="hierChild5" presStyleCnt="0"/>
      <dgm:spPr/>
    </dgm:pt>
    <dgm:pt modelId="{0AE6B10A-1022-6849-A9F3-260813F94867}" type="pres">
      <dgm:prSet presAssocID="{F8CD744A-0A4F-BF4F-86EC-29B3AA3F1D9E}" presName="Name37" presStyleLbl="parChTrans1D2" presStyleIdx="2" presStyleCnt="6"/>
      <dgm:spPr/>
    </dgm:pt>
    <dgm:pt modelId="{9B1D0038-E695-CA4B-B61F-EA3F15DEB9F8}" type="pres">
      <dgm:prSet presAssocID="{807F2823-A5FB-6446-BD98-A00283C1CFD0}" presName="hierRoot2" presStyleCnt="0">
        <dgm:presLayoutVars>
          <dgm:hierBranch val="init"/>
        </dgm:presLayoutVars>
      </dgm:prSet>
      <dgm:spPr/>
    </dgm:pt>
    <dgm:pt modelId="{FAE4A5E3-CA16-6F45-B826-E2F2FD7CDB56}" type="pres">
      <dgm:prSet presAssocID="{807F2823-A5FB-6446-BD98-A00283C1CFD0}" presName="rootComposite" presStyleCnt="0"/>
      <dgm:spPr/>
    </dgm:pt>
    <dgm:pt modelId="{FCFDB2DF-E33C-B14C-BF7C-FAAE778B7358}" type="pres">
      <dgm:prSet presAssocID="{807F2823-A5FB-6446-BD98-A00283C1CFD0}" presName="rootText" presStyleLbl="node2" presStyleIdx="2" presStyleCnt="4" custScaleX="162168">
        <dgm:presLayoutVars>
          <dgm:chPref val="3"/>
        </dgm:presLayoutVars>
      </dgm:prSet>
      <dgm:spPr/>
    </dgm:pt>
    <dgm:pt modelId="{3C501D25-7F28-7545-B48C-742085554DB1}" type="pres">
      <dgm:prSet presAssocID="{807F2823-A5FB-6446-BD98-A00283C1CFD0}" presName="rootConnector" presStyleLbl="node2" presStyleIdx="2" presStyleCnt="4"/>
      <dgm:spPr/>
    </dgm:pt>
    <dgm:pt modelId="{5271A123-20D0-D948-8BDB-1F2B8AD6E7C1}" type="pres">
      <dgm:prSet presAssocID="{807F2823-A5FB-6446-BD98-A00283C1CFD0}" presName="hierChild4" presStyleCnt="0"/>
      <dgm:spPr/>
    </dgm:pt>
    <dgm:pt modelId="{74D91A46-A047-AA42-B876-42D0FA7B3304}" type="pres">
      <dgm:prSet presAssocID="{DB4CDBA8-2200-AA47-90F8-4ED45FD9E4A8}" presName="Name37" presStyleLbl="parChTrans1D3" presStyleIdx="3" presStyleCnt="5"/>
      <dgm:spPr/>
    </dgm:pt>
    <dgm:pt modelId="{9457F981-EA5C-3E4A-9856-E3A81746CE2B}" type="pres">
      <dgm:prSet presAssocID="{4D30C850-3893-2544-9B68-658FD528E2DE}" presName="hierRoot2" presStyleCnt="0">
        <dgm:presLayoutVars>
          <dgm:hierBranch val="init"/>
        </dgm:presLayoutVars>
      </dgm:prSet>
      <dgm:spPr/>
    </dgm:pt>
    <dgm:pt modelId="{8F267A52-F874-0F4E-B590-C8B290EEAA97}" type="pres">
      <dgm:prSet presAssocID="{4D30C850-3893-2544-9B68-658FD528E2DE}" presName="rootComposite" presStyleCnt="0"/>
      <dgm:spPr/>
    </dgm:pt>
    <dgm:pt modelId="{2108919F-5CF5-D94B-8942-F3C367978E89}" type="pres">
      <dgm:prSet presAssocID="{4D30C850-3893-2544-9B68-658FD528E2DE}" presName="rootText" presStyleLbl="node3" presStyleIdx="3" presStyleCnt="5">
        <dgm:presLayoutVars>
          <dgm:chPref val="3"/>
        </dgm:presLayoutVars>
      </dgm:prSet>
      <dgm:spPr/>
    </dgm:pt>
    <dgm:pt modelId="{8D80C9D9-D004-FB48-B724-9880FC971796}" type="pres">
      <dgm:prSet presAssocID="{4D30C850-3893-2544-9B68-658FD528E2DE}" presName="rootConnector" presStyleLbl="node3" presStyleIdx="3" presStyleCnt="5"/>
      <dgm:spPr/>
    </dgm:pt>
    <dgm:pt modelId="{ADC35414-4B0B-4347-85CB-C05FC722CACB}" type="pres">
      <dgm:prSet presAssocID="{4D30C850-3893-2544-9B68-658FD528E2DE}" presName="hierChild4" presStyleCnt="0"/>
      <dgm:spPr/>
    </dgm:pt>
    <dgm:pt modelId="{76579056-63FE-1945-B4A3-2CD3F3B8F3C4}" type="pres">
      <dgm:prSet presAssocID="{4D30C850-3893-2544-9B68-658FD528E2DE}" presName="hierChild5" presStyleCnt="0"/>
      <dgm:spPr/>
    </dgm:pt>
    <dgm:pt modelId="{F8F76C1D-7C6B-1C48-BEBD-EDDD3E96D897}" type="pres">
      <dgm:prSet presAssocID="{B24F9674-052B-3146-B101-A980FC1EF40F}" presName="Name37" presStyleLbl="parChTrans1D3" presStyleIdx="4" presStyleCnt="5"/>
      <dgm:spPr/>
    </dgm:pt>
    <dgm:pt modelId="{899AA8B1-67AC-E44C-B31D-F595CE626EBD}" type="pres">
      <dgm:prSet presAssocID="{FBB5E728-BA1D-1E48-A501-DB5315858D12}" presName="hierRoot2" presStyleCnt="0">
        <dgm:presLayoutVars>
          <dgm:hierBranch val="init"/>
        </dgm:presLayoutVars>
      </dgm:prSet>
      <dgm:spPr/>
    </dgm:pt>
    <dgm:pt modelId="{0D0D2BFE-FF98-7F4C-8205-376FCA5B0A32}" type="pres">
      <dgm:prSet presAssocID="{FBB5E728-BA1D-1E48-A501-DB5315858D12}" presName="rootComposite" presStyleCnt="0"/>
      <dgm:spPr/>
    </dgm:pt>
    <dgm:pt modelId="{54223408-2E4D-8A46-B9DD-FE24A7813BB4}" type="pres">
      <dgm:prSet presAssocID="{FBB5E728-BA1D-1E48-A501-DB5315858D12}" presName="rootText" presStyleLbl="node3" presStyleIdx="4" presStyleCnt="5">
        <dgm:presLayoutVars>
          <dgm:chPref val="3"/>
        </dgm:presLayoutVars>
      </dgm:prSet>
      <dgm:spPr/>
    </dgm:pt>
    <dgm:pt modelId="{9817CF12-99CF-F346-8676-CBE4299DEB95}" type="pres">
      <dgm:prSet presAssocID="{FBB5E728-BA1D-1E48-A501-DB5315858D12}" presName="rootConnector" presStyleLbl="node3" presStyleIdx="4" presStyleCnt="5"/>
      <dgm:spPr/>
    </dgm:pt>
    <dgm:pt modelId="{FB4E4C11-D7CD-1144-8B4B-21B5C9FC4304}" type="pres">
      <dgm:prSet presAssocID="{FBB5E728-BA1D-1E48-A501-DB5315858D12}" presName="hierChild4" presStyleCnt="0"/>
      <dgm:spPr/>
    </dgm:pt>
    <dgm:pt modelId="{29B355A0-A273-9947-91B1-5D37EE94822B}" type="pres">
      <dgm:prSet presAssocID="{FBB5E728-BA1D-1E48-A501-DB5315858D12}" presName="hierChild5" presStyleCnt="0"/>
      <dgm:spPr/>
    </dgm:pt>
    <dgm:pt modelId="{1B3267A9-C27F-3C4B-B0BB-D5E5379CF431}" type="pres">
      <dgm:prSet presAssocID="{807F2823-A5FB-6446-BD98-A00283C1CFD0}" presName="hierChild5" presStyleCnt="0"/>
      <dgm:spPr/>
    </dgm:pt>
    <dgm:pt modelId="{1F2423E8-127D-2144-8D2F-3941E0626FB6}" type="pres">
      <dgm:prSet presAssocID="{049D3E23-C81E-294D-8246-D8FBE3E6D4E2}" presName="Name37" presStyleLbl="parChTrans1D2" presStyleIdx="3" presStyleCnt="6"/>
      <dgm:spPr/>
    </dgm:pt>
    <dgm:pt modelId="{731E2E45-A8BE-CA40-B079-9C4C0B32657D}" type="pres">
      <dgm:prSet presAssocID="{94555FD4-740D-1848-B725-11F37355C2EB}" presName="hierRoot2" presStyleCnt="0">
        <dgm:presLayoutVars>
          <dgm:hierBranch val="init"/>
        </dgm:presLayoutVars>
      </dgm:prSet>
      <dgm:spPr/>
    </dgm:pt>
    <dgm:pt modelId="{CA1AB673-1920-BC42-B1F1-513E3B99C685}" type="pres">
      <dgm:prSet presAssocID="{94555FD4-740D-1848-B725-11F37355C2EB}" presName="rootComposite" presStyleCnt="0"/>
      <dgm:spPr/>
    </dgm:pt>
    <dgm:pt modelId="{45DD851E-1FE2-0546-A3E0-15917C449D00}" type="pres">
      <dgm:prSet presAssocID="{94555FD4-740D-1848-B725-11F37355C2EB}" presName="rootText" presStyleLbl="node2" presStyleIdx="3" presStyleCnt="4">
        <dgm:presLayoutVars>
          <dgm:chPref val="3"/>
        </dgm:presLayoutVars>
      </dgm:prSet>
      <dgm:spPr/>
    </dgm:pt>
    <dgm:pt modelId="{2E8ED663-5113-AE46-9955-4EA2E857B683}" type="pres">
      <dgm:prSet presAssocID="{94555FD4-740D-1848-B725-11F37355C2EB}" presName="rootConnector" presStyleLbl="node2" presStyleIdx="3" presStyleCnt="4"/>
      <dgm:spPr/>
    </dgm:pt>
    <dgm:pt modelId="{5FCC93DB-1831-1948-B497-5B5F58C5E445}" type="pres">
      <dgm:prSet presAssocID="{94555FD4-740D-1848-B725-11F37355C2EB}" presName="hierChild4" presStyleCnt="0"/>
      <dgm:spPr/>
    </dgm:pt>
    <dgm:pt modelId="{F9C38AA1-D55A-C94B-A05D-15AF4DF1F407}" type="pres">
      <dgm:prSet presAssocID="{94555FD4-740D-1848-B725-11F37355C2EB}" presName="hierChild5" presStyleCnt="0"/>
      <dgm:spPr/>
    </dgm:pt>
    <dgm:pt modelId="{E3AD1ED8-028C-5449-963C-CC1B45C80864}" type="pres">
      <dgm:prSet presAssocID="{030ADE08-A3C6-5A46-A266-A5DA67E054FE}" presName="hierChild3" presStyleCnt="0"/>
      <dgm:spPr/>
    </dgm:pt>
    <dgm:pt modelId="{078BEABE-1926-7F4E-89A1-E7C6230FA0E9}" type="pres">
      <dgm:prSet presAssocID="{105A69DF-70D1-2E4C-B4D9-044C7EADB2AD}" presName="Name111" presStyleLbl="parChTrans1D2" presStyleIdx="4" presStyleCnt="6"/>
      <dgm:spPr/>
    </dgm:pt>
    <dgm:pt modelId="{93A3B6E6-379F-014E-ACEC-7BC6AD4A1175}" type="pres">
      <dgm:prSet presAssocID="{8682F95C-9D0D-994A-BE5E-D2915FC4F9BF}" presName="hierRoot3" presStyleCnt="0">
        <dgm:presLayoutVars>
          <dgm:hierBranch val="init"/>
        </dgm:presLayoutVars>
      </dgm:prSet>
      <dgm:spPr/>
    </dgm:pt>
    <dgm:pt modelId="{979096F6-B038-6248-A1CE-E2332CEE306C}" type="pres">
      <dgm:prSet presAssocID="{8682F95C-9D0D-994A-BE5E-D2915FC4F9BF}" presName="rootComposite3" presStyleCnt="0"/>
      <dgm:spPr/>
    </dgm:pt>
    <dgm:pt modelId="{B0009269-C052-274F-ACF8-CD4777CBA4F8}" type="pres">
      <dgm:prSet presAssocID="{8682F95C-9D0D-994A-BE5E-D2915FC4F9BF}" presName="rootText3" presStyleLbl="asst1" presStyleIdx="0" presStyleCnt="2" custScaleX="117887">
        <dgm:presLayoutVars>
          <dgm:chPref val="3"/>
        </dgm:presLayoutVars>
      </dgm:prSet>
      <dgm:spPr/>
    </dgm:pt>
    <dgm:pt modelId="{55E4C74A-5590-C949-991A-1BC9AA9EAA28}" type="pres">
      <dgm:prSet presAssocID="{8682F95C-9D0D-994A-BE5E-D2915FC4F9BF}" presName="rootConnector3" presStyleLbl="asst1" presStyleIdx="0" presStyleCnt="2"/>
      <dgm:spPr/>
    </dgm:pt>
    <dgm:pt modelId="{EAB5EB32-33C4-A846-9689-EBB96C3DF079}" type="pres">
      <dgm:prSet presAssocID="{8682F95C-9D0D-994A-BE5E-D2915FC4F9BF}" presName="hierChild6" presStyleCnt="0"/>
      <dgm:spPr/>
    </dgm:pt>
    <dgm:pt modelId="{298B0157-E993-4147-B532-2ADC8A66B6E2}" type="pres">
      <dgm:prSet presAssocID="{8682F95C-9D0D-994A-BE5E-D2915FC4F9BF}" presName="hierChild7" presStyleCnt="0"/>
      <dgm:spPr/>
    </dgm:pt>
    <dgm:pt modelId="{8DDED5EE-BB64-0146-B1F2-DC85EF2B2E6B}" type="pres">
      <dgm:prSet presAssocID="{02728B61-34FB-114E-9257-0B1EE14A65BE}" presName="Name111" presStyleLbl="parChTrans1D2" presStyleIdx="5" presStyleCnt="6"/>
      <dgm:spPr/>
    </dgm:pt>
    <dgm:pt modelId="{C6C3149C-D586-7D47-8787-1FD98373062C}" type="pres">
      <dgm:prSet presAssocID="{152F40E3-9B4C-9349-BD1B-DA2186A4D06D}" presName="hierRoot3" presStyleCnt="0">
        <dgm:presLayoutVars>
          <dgm:hierBranch val="init"/>
        </dgm:presLayoutVars>
      </dgm:prSet>
      <dgm:spPr/>
    </dgm:pt>
    <dgm:pt modelId="{360E17C3-8679-8E4A-9DA0-070A567FCCA1}" type="pres">
      <dgm:prSet presAssocID="{152F40E3-9B4C-9349-BD1B-DA2186A4D06D}" presName="rootComposite3" presStyleCnt="0"/>
      <dgm:spPr/>
    </dgm:pt>
    <dgm:pt modelId="{25DFF833-FC58-0240-A5AB-435319529634}" type="pres">
      <dgm:prSet presAssocID="{152F40E3-9B4C-9349-BD1B-DA2186A4D06D}" presName="rootText3" presStyleLbl="asst1" presStyleIdx="1" presStyleCnt="2" custScaleX="134787">
        <dgm:presLayoutVars>
          <dgm:chPref val="3"/>
        </dgm:presLayoutVars>
      </dgm:prSet>
      <dgm:spPr/>
    </dgm:pt>
    <dgm:pt modelId="{A9A1B6B0-4B76-3E42-AA59-387C5E83E724}" type="pres">
      <dgm:prSet presAssocID="{152F40E3-9B4C-9349-BD1B-DA2186A4D06D}" presName="rootConnector3" presStyleLbl="asst1" presStyleIdx="1" presStyleCnt="2"/>
      <dgm:spPr/>
    </dgm:pt>
    <dgm:pt modelId="{F48D61EF-14BE-CA44-8573-2F87CD8AFF11}" type="pres">
      <dgm:prSet presAssocID="{152F40E3-9B4C-9349-BD1B-DA2186A4D06D}" presName="hierChild6" presStyleCnt="0"/>
      <dgm:spPr/>
    </dgm:pt>
    <dgm:pt modelId="{236ED1B3-B540-6E42-A077-9310484447A0}" type="pres">
      <dgm:prSet presAssocID="{152F40E3-9B4C-9349-BD1B-DA2186A4D06D}" presName="hierChild7" presStyleCnt="0"/>
      <dgm:spPr/>
    </dgm:pt>
  </dgm:ptLst>
  <dgm:cxnLst>
    <dgm:cxn modelId="{46A4E703-446C-004B-8524-BCE9556950D2}" srcId="{7E01CFB7-05A7-8445-8B54-5EDA62B555CB}" destId="{5F7B3DAF-E9B3-0B43-99C4-344D3CED5728}" srcOrd="0" destOrd="0" parTransId="{B309FAAD-D65F-B348-BD51-70751EEF8982}" sibTransId="{8F05B3E1-A065-0743-81E3-EA90F955CF3D}"/>
    <dgm:cxn modelId="{3450520D-8D93-D840-9EED-A344C18C6C96}" type="presOf" srcId="{94555FD4-740D-1848-B725-11F37355C2EB}" destId="{2E8ED663-5113-AE46-9955-4EA2E857B683}" srcOrd="1" destOrd="0" presId="urn:microsoft.com/office/officeart/2005/8/layout/orgChart1"/>
    <dgm:cxn modelId="{9C30C10E-D324-5947-834C-05F66B5AD75B}" type="presOf" srcId="{E0FEA51D-57B2-F445-907E-2FB53D3A3FBE}" destId="{E94A67AC-E7FB-F44F-AB48-38CF2AB4F1DC}" srcOrd="1" destOrd="0" presId="urn:microsoft.com/office/officeart/2005/8/layout/orgChart1"/>
    <dgm:cxn modelId="{C36F770F-05BC-734C-8514-5E07D51A284F}" type="presOf" srcId="{4D30C850-3893-2544-9B68-658FD528E2DE}" destId="{8D80C9D9-D004-FB48-B724-9880FC971796}" srcOrd="1" destOrd="0" presId="urn:microsoft.com/office/officeart/2005/8/layout/orgChart1"/>
    <dgm:cxn modelId="{235B1A10-164C-E34B-BD95-0A04801677A6}" type="presOf" srcId="{1896D287-CB40-F942-A53B-A38C171A57BF}" destId="{F561C581-F760-914F-9DEA-DE58680FABAB}" srcOrd="0" destOrd="0" presId="urn:microsoft.com/office/officeart/2005/8/layout/orgChart1"/>
    <dgm:cxn modelId="{2ACD4711-FE54-EA4A-9CF5-581E19885160}" srcId="{030ADE08-A3C6-5A46-A266-A5DA67E054FE}" destId="{C53B2555-AE75-CC4C-BF5A-BEF24D7768A3}" srcOrd="2" destOrd="0" parTransId="{760A5E24-4A46-5F4F-A28C-890F91AF6D8A}" sibTransId="{2DD02C41-1727-A644-B9C1-083CD89CF24E}"/>
    <dgm:cxn modelId="{12443F1F-601E-C041-B1D3-5837AE2580B3}" srcId="{C53B2555-AE75-CC4C-BF5A-BEF24D7768A3}" destId="{5FA63F6C-E95F-224F-B996-3B7360970711}" srcOrd="0" destOrd="0" parTransId="{1A578C49-5C2E-7F4B-9D23-A472B69726E9}" sibTransId="{B47AACC4-588D-5F43-89FC-A8177C8A5650}"/>
    <dgm:cxn modelId="{E435BD26-2B42-CB40-A794-4F05204C1AB3}" type="presOf" srcId="{F8CD744A-0A4F-BF4F-86EC-29B3AA3F1D9E}" destId="{0AE6B10A-1022-6849-A9F3-260813F94867}" srcOrd="0" destOrd="0" presId="urn:microsoft.com/office/officeart/2005/8/layout/orgChart1"/>
    <dgm:cxn modelId="{98B43C28-B006-DC40-96A1-9B0A93131FD8}" type="presOf" srcId="{5F7B3DAF-E9B3-0B43-99C4-344D3CED5728}" destId="{15D60A4E-0345-3540-8FB2-93420B42C997}" srcOrd="0" destOrd="0" presId="urn:microsoft.com/office/officeart/2005/8/layout/orgChart1"/>
    <dgm:cxn modelId="{02C00B34-167D-9D48-B0BB-A96E6FB7A773}" type="presOf" srcId="{7E01CFB7-05A7-8445-8B54-5EDA62B555CB}" destId="{DF8CD80A-B9ED-FB42-A5C5-E65FF5BD1820}" srcOrd="1" destOrd="0" presId="urn:microsoft.com/office/officeart/2005/8/layout/orgChart1"/>
    <dgm:cxn modelId="{19176434-5E78-BB45-862D-0EE68DD4EE49}" type="presOf" srcId="{807F2823-A5FB-6446-BD98-A00283C1CFD0}" destId="{3C501D25-7F28-7545-B48C-742085554DB1}" srcOrd="1" destOrd="0" presId="urn:microsoft.com/office/officeart/2005/8/layout/orgChart1"/>
    <dgm:cxn modelId="{1ACA063B-BA3D-334C-B07B-241DCCE3769B}" type="presOf" srcId="{C53B2555-AE75-CC4C-BF5A-BEF24D7768A3}" destId="{BD926454-F061-8149-93EF-EC03F3F443C5}" srcOrd="0" destOrd="0" presId="urn:microsoft.com/office/officeart/2005/8/layout/orgChart1"/>
    <dgm:cxn modelId="{74BB353C-C79B-4E48-9B0E-285D9901850F}" type="presOf" srcId="{4D30C850-3893-2544-9B68-658FD528E2DE}" destId="{2108919F-5CF5-D94B-8942-F3C367978E89}" srcOrd="0" destOrd="0" presId="urn:microsoft.com/office/officeart/2005/8/layout/orgChart1"/>
    <dgm:cxn modelId="{C78B873D-7E50-D04E-9EC7-D8FF6B9ABDF9}" srcId="{030ADE08-A3C6-5A46-A266-A5DA67E054FE}" destId="{94555FD4-740D-1848-B725-11F37355C2EB}" srcOrd="5" destOrd="0" parTransId="{049D3E23-C81E-294D-8246-D8FBE3E6D4E2}" sibTransId="{D0DBCE5C-9D93-5A4F-9D8D-885098B5B6A4}"/>
    <dgm:cxn modelId="{3C29833F-A3AE-B648-BDD5-EE7DA9AF1499}" type="presOf" srcId="{807F2823-A5FB-6446-BD98-A00283C1CFD0}" destId="{FCFDB2DF-E33C-B14C-BF7C-FAAE778B7358}" srcOrd="0" destOrd="0" presId="urn:microsoft.com/office/officeart/2005/8/layout/orgChart1"/>
    <dgm:cxn modelId="{63E57960-F706-3444-9B17-A727D871CDAB}" type="presOf" srcId="{105A69DF-70D1-2E4C-B4D9-044C7EADB2AD}" destId="{078BEABE-1926-7F4E-89A1-E7C6230FA0E9}" srcOrd="0" destOrd="0" presId="urn:microsoft.com/office/officeart/2005/8/layout/orgChart1"/>
    <dgm:cxn modelId="{CF321D42-F8E7-E444-AB47-EBF3F2C9E027}" type="presOf" srcId="{152F40E3-9B4C-9349-BD1B-DA2186A4D06D}" destId="{A9A1B6B0-4B76-3E42-AA59-387C5E83E724}" srcOrd="1" destOrd="0" presId="urn:microsoft.com/office/officeart/2005/8/layout/orgChart1"/>
    <dgm:cxn modelId="{593B2B45-56F4-324D-9107-F3E2D9E72FB1}" type="presOf" srcId="{02728B61-34FB-114E-9257-0B1EE14A65BE}" destId="{8DDED5EE-BB64-0146-B1F2-DC85EF2B2E6B}" srcOrd="0" destOrd="0" presId="urn:microsoft.com/office/officeart/2005/8/layout/orgChart1"/>
    <dgm:cxn modelId="{6F28A645-32F3-8241-992E-B402AA838046}" type="presOf" srcId="{760A5E24-4A46-5F4F-A28C-890F91AF6D8A}" destId="{423038EE-E3AB-F64E-B6E8-4CAEBC4D2F2B}" srcOrd="0" destOrd="0" presId="urn:microsoft.com/office/officeart/2005/8/layout/orgChart1"/>
    <dgm:cxn modelId="{FF07CD45-7507-444D-AD9B-AC0A45C92FB3}" type="presOf" srcId="{5F7B3DAF-E9B3-0B43-99C4-344D3CED5728}" destId="{9D899D6B-B565-D845-A305-15ED99DF4869}" srcOrd="1" destOrd="0" presId="urn:microsoft.com/office/officeart/2005/8/layout/orgChart1"/>
    <dgm:cxn modelId="{3F8FC766-629E-5A4F-ADB3-B1F8C02F4523}" type="presOf" srcId="{8682F95C-9D0D-994A-BE5E-D2915FC4F9BF}" destId="{B0009269-C052-274F-ACF8-CD4777CBA4F8}" srcOrd="0" destOrd="0" presId="urn:microsoft.com/office/officeart/2005/8/layout/orgChart1"/>
    <dgm:cxn modelId="{1F3AB747-7B8B-1548-8619-A7275206FED8}" type="presOf" srcId="{6010BAAA-5988-E448-9863-393E468EA742}" destId="{45543778-9631-DB4B-909B-A59F218E2F1D}" srcOrd="0" destOrd="0" presId="urn:microsoft.com/office/officeart/2005/8/layout/orgChart1"/>
    <dgm:cxn modelId="{DEAC1A4F-9A28-ED41-86E5-8091739BF5D3}" type="presOf" srcId="{5FA63F6C-E95F-224F-B996-3B7360970711}" destId="{0A1FAAC2-0AFC-6C42-BBCA-676DD1171FC8}" srcOrd="0" destOrd="0" presId="urn:microsoft.com/office/officeart/2005/8/layout/orgChart1"/>
    <dgm:cxn modelId="{0C27EA59-B551-094C-9305-A136A817AC6D}" type="presOf" srcId="{94555FD4-740D-1848-B725-11F37355C2EB}" destId="{45DD851E-1FE2-0546-A3E0-15917C449D00}" srcOrd="0" destOrd="0" presId="urn:microsoft.com/office/officeart/2005/8/layout/orgChart1"/>
    <dgm:cxn modelId="{1C3C367F-9033-4B43-871C-9B00876FFD93}" type="presOf" srcId="{030ADE08-A3C6-5A46-A266-A5DA67E054FE}" destId="{F44DB94D-1DE5-8A46-8CE1-757CB6129A84}" srcOrd="1" destOrd="0" presId="urn:microsoft.com/office/officeart/2005/8/layout/orgChart1"/>
    <dgm:cxn modelId="{BAB83592-0CBE-9B4F-A450-A03EAE97B744}" srcId="{807F2823-A5FB-6446-BD98-A00283C1CFD0}" destId="{4D30C850-3893-2544-9B68-658FD528E2DE}" srcOrd="0" destOrd="0" parTransId="{DB4CDBA8-2200-AA47-90F8-4ED45FD9E4A8}" sibTransId="{09691E44-DDBC-8444-8F4E-ADFA40685E0C}"/>
    <dgm:cxn modelId="{0E99ACA8-DBE8-D647-BA3C-7F39C34421C0}" srcId="{030ADE08-A3C6-5A46-A266-A5DA67E054FE}" destId="{152F40E3-9B4C-9349-BD1B-DA2186A4D06D}" srcOrd="1" destOrd="0" parTransId="{02728B61-34FB-114E-9257-0B1EE14A65BE}" sibTransId="{7DDEDB0E-4191-904E-A27C-C77BEDC905E0}"/>
    <dgm:cxn modelId="{04F9C6B2-AFC8-E548-876A-0FB12651D02C}" type="presOf" srcId="{E0FEA51D-57B2-F445-907E-2FB53D3A3FBE}" destId="{0C41CF84-6AF6-3C4F-84AF-A8E3A8AF3F6A}" srcOrd="0" destOrd="0" presId="urn:microsoft.com/office/officeart/2005/8/layout/orgChart1"/>
    <dgm:cxn modelId="{560488B4-596C-4E41-93D0-FA036DE46FA6}" type="presOf" srcId="{DB4CDBA8-2200-AA47-90F8-4ED45FD9E4A8}" destId="{74D91A46-A047-AA42-B876-42D0FA7B3304}" srcOrd="0" destOrd="0" presId="urn:microsoft.com/office/officeart/2005/8/layout/orgChart1"/>
    <dgm:cxn modelId="{E445B0B7-3DB0-394B-8750-862F432585A4}" type="presOf" srcId="{049D3E23-C81E-294D-8246-D8FBE3E6D4E2}" destId="{1F2423E8-127D-2144-8D2F-3941E0626FB6}" srcOrd="0" destOrd="0" presId="urn:microsoft.com/office/officeart/2005/8/layout/orgChart1"/>
    <dgm:cxn modelId="{C293DAB8-A99A-C046-BFD0-F8102700F50D}" type="presOf" srcId="{FBB5E728-BA1D-1E48-A501-DB5315858D12}" destId="{9817CF12-99CF-F346-8676-CBE4299DEB95}" srcOrd="1" destOrd="0" presId="urn:microsoft.com/office/officeart/2005/8/layout/orgChart1"/>
    <dgm:cxn modelId="{632B0ABB-E137-C944-9482-EBD4B247203F}" srcId="{030ADE08-A3C6-5A46-A266-A5DA67E054FE}" destId="{8682F95C-9D0D-994A-BE5E-D2915FC4F9BF}" srcOrd="0" destOrd="0" parTransId="{105A69DF-70D1-2E4C-B4D9-044C7EADB2AD}" sibTransId="{632B810F-D69A-F346-A7C1-9099C0B76866}"/>
    <dgm:cxn modelId="{ED8B9BCA-6C71-2543-8063-564D95F6FA4B}" type="presOf" srcId="{B309FAAD-D65F-B348-BD51-70751EEF8982}" destId="{FBD44DF0-8E08-CB4C-94B9-B92A7CA84375}" srcOrd="0" destOrd="0" presId="urn:microsoft.com/office/officeart/2005/8/layout/orgChart1"/>
    <dgm:cxn modelId="{187832CD-38EC-CC4B-94D1-E58D922F7BD4}" srcId="{030ADE08-A3C6-5A46-A266-A5DA67E054FE}" destId="{7E01CFB7-05A7-8445-8B54-5EDA62B555CB}" srcOrd="3" destOrd="0" parTransId="{6010BAAA-5988-E448-9863-393E468EA742}" sibTransId="{399262B0-2AC8-AC4C-8B24-73CE4E0491F6}"/>
    <dgm:cxn modelId="{A9F84FD2-35B1-AE4D-AD03-3176E854D5B8}" type="presOf" srcId="{C4F8D8E0-7A49-3B40-94D8-8030669CB792}" destId="{0C660E1C-8365-F343-B622-7ECA35ECC780}" srcOrd="0" destOrd="0" presId="urn:microsoft.com/office/officeart/2005/8/layout/orgChart1"/>
    <dgm:cxn modelId="{1EA277D3-527A-EE4D-AB5E-718D6AFF08A2}" type="presOf" srcId="{FBB5E728-BA1D-1E48-A501-DB5315858D12}" destId="{54223408-2E4D-8A46-B9DD-FE24A7813BB4}" srcOrd="0" destOrd="0" presId="urn:microsoft.com/office/officeart/2005/8/layout/orgChart1"/>
    <dgm:cxn modelId="{888FABD3-00F0-DD42-A6FB-1B2A1628A961}" type="presOf" srcId="{5FA63F6C-E95F-224F-B996-3B7360970711}" destId="{AF5247E7-60D4-1046-A1B2-CD07E3A5F81D}" srcOrd="1" destOrd="0" presId="urn:microsoft.com/office/officeart/2005/8/layout/orgChart1"/>
    <dgm:cxn modelId="{73E4CBD6-713E-8B4A-9C7E-7689C9325B22}" type="presOf" srcId="{8682F95C-9D0D-994A-BE5E-D2915FC4F9BF}" destId="{55E4C74A-5590-C949-991A-1BC9AA9EAA28}" srcOrd="1" destOrd="0" presId="urn:microsoft.com/office/officeart/2005/8/layout/orgChart1"/>
    <dgm:cxn modelId="{3868D9D7-616E-F846-BB16-90F7E7C3CC72}" srcId="{030ADE08-A3C6-5A46-A266-A5DA67E054FE}" destId="{807F2823-A5FB-6446-BD98-A00283C1CFD0}" srcOrd="4" destOrd="0" parTransId="{F8CD744A-0A4F-BF4F-86EC-29B3AA3F1D9E}" sibTransId="{9710A358-F6D6-064B-B316-792C4E37AD34}"/>
    <dgm:cxn modelId="{D366CDDA-E51F-1A4D-993D-B34BB0B840B4}" type="presOf" srcId="{1A578C49-5C2E-7F4B-9D23-A472B69726E9}" destId="{DABC0CBA-D52C-234C-AECB-E4E26BB6BEE2}" srcOrd="0" destOrd="0" presId="urn:microsoft.com/office/officeart/2005/8/layout/orgChart1"/>
    <dgm:cxn modelId="{96F0D0E1-A29A-CC41-9DA4-3FD203247431}" type="presOf" srcId="{152F40E3-9B4C-9349-BD1B-DA2186A4D06D}" destId="{25DFF833-FC58-0240-A5AB-435319529634}" srcOrd="0" destOrd="0" presId="urn:microsoft.com/office/officeart/2005/8/layout/orgChart1"/>
    <dgm:cxn modelId="{D7BEA7E8-2FBF-9046-BADF-F2C6094FF3A1}" srcId="{1896D287-CB40-F942-A53B-A38C171A57BF}" destId="{030ADE08-A3C6-5A46-A266-A5DA67E054FE}" srcOrd="0" destOrd="0" parTransId="{4EF58CFD-E64E-8F4E-AA16-70C9A218B208}" sibTransId="{1B1E940E-5382-CA46-AC7A-6BC524EB79DA}"/>
    <dgm:cxn modelId="{A63A96E9-51BD-DE4E-962B-288F3968793C}" type="presOf" srcId="{B24F9674-052B-3146-B101-A980FC1EF40F}" destId="{F8F76C1D-7C6B-1C48-BEBD-EDDD3E96D897}" srcOrd="0" destOrd="0" presId="urn:microsoft.com/office/officeart/2005/8/layout/orgChart1"/>
    <dgm:cxn modelId="{0E6E64F3-FA79-DF49-9EEB-2474140ADA8F}" srcId="{C53B2555-AE75-CC4C-BF5A-BEF24D7768A3}" destId="{E0FEA51D-57B2-F445-907E-2FB53D3A3FBE}" srcOrd="1" destOrd="0" parTransId="{C4F8D8E0-7A49-3B40-94D8-8030669CB792}" sibTransId="{8F845D91-151F-AC4B-BAB3-ABFAE35BAE0D}"/>
    <dgm:cxn modelId="{ED1BD5F6-2B9F-BC4E-ABD0-0B202C7E2CB3}" type="presOf" srcId="{C53B2555-AE75-CC4C-BF5A-BEF24D7768A3}" destId="{8306ADAD-4B44-A443-99CE-3EF9102CE0DA}" srcOrd="1" destOrd="0" presId="urn:microsoft.com/office/officeart/2005/8/layout/orgChart1"/>
    <dgm:cxn modelId="{99B091F8-2922-F242-BAC8-C0C2BBBFA8BD}" type="presOf" srcId="{7E01CFB7-05A7-8445-8B54-5EDA62B555CB}" destId="{5BE07397-B374-1446-93A0-452C9C89F0D9}" srcOrd="0" destOrd="0" presId="urn:microsoft.com/office/officeart/2005/8/layout/orgChart1"/>
    <dgm:cxn modelId="{75566DF9-DECA-9F48-9D73-7857331FEB59}" srcId="{807F2823-A5FB-6446-BD98-A00283C1CFD0}" destId="{FBB5E728-BA1D-1E48-A501-DB5315858D12}" srcOrd="1" destOrd="0" parTransId="{B24F9674-052B-3146-B101-A980FC1EF40F}" sibTransId="{B2BC0FED-EF7E-834D-BFCA-0699455D321B}"/>
    <dgm:cxn modelId="{7C8962FC-EF26-7943-8591-5E7E7723AA0F}" type="presOf" srcId="{030ADE08-A3C6-5A46-A266-A5DA67E054FE}" destId="{A19C1D07-BA09-E247-8EA9-3BAA85E9B038}" srcOrd="0" destOrd="0" presId="urn:microsoft.com/office/officeart/2005/8/layout/orgChart1"/>
    <dgm:cxn modelId="{D0AD32E0-37E1-D543-8B3B-FEDD4C6D01B9}" type="presParOf" srcId="{F561C581-F760-914F-9DEA-DE58680FABAB}" destId="{F677AD86-F9FB-AF47-8409-738182CB8F1D}" srcOrd="0" destOrd="0" presId="urn:microsoft.com/office/officeart/2005/8/layout/orgChart1"/>
    <dgm:cxn modelId="{CF59C540-A63E-F446-8BA7-3E57D28A1FCF}" type="presParOf" srcId="{F677AD86-F9FB-AF47-8409-738182CB8F1D}" destId="{0DDEA902-BCFF-6642-B6E3-DA9C72C6ADC5}" srcOrd="0" destOrd="0" presId="urn:microsoft.com/office/officeart/2005/8/layout/orgChart1"/>
    <dgm:cxn modelId="{5A79FF94-8551-2A41-A9CB-FBBCBF23644E}" type="presParOf" srcId="{0DDEA902-BCFF-6642-B6E3-DA9C72C6ADC5}" destId="{A19C1D07-BA09-E247-8EA9-3BAA85E9B038}" srcOrd="0" destOrd="0" presId="urn:microsoft.com/office/officeart/2005/8/layout/orgChart1"/>
    <dgm:cxn modelId="{0E75EAF1-55ED-D344-9B62-13733876F0C2}" type="presParOf" srcId="{0DDEA902-BCFF-6642-B6E3-DA9C72C6ADC5}" destId="{F44DB94D-1DE5-8A46-8CE1-757CB6129A84}" srcOrd="1" destOrd="0" presId="urn:microsoft.com/office/officeart/2005/8/layout/orgChart1"/>
    <dgm:cxn modelId="{B8D9828F-7688-4D41-90D5-8F3CCE9E63E8}" type="presParOf" srcId="{F677AD86-F9FB-AF47-8409-738182CB8F1D}" destId="{A8CBFFA7-4369-CC44-925C-3A9A03FD25E3}" srcOrd="1" destOrd="0" presId="urn:microsoft.com/office/officeart/2005/8/layout/orgChart1"/>
    <dgm:cxn modelId="{46BCC756-81AA-8F44-9AF1-6B07F82C41C3}" type="presParOf" srcId="{A8CBFFA7-4369-CC44-925C-3A9A03FD25E3}" destId="{423038EE-E3AB-F64E-B6E8-4CAEBC4D2F2B}" srcOrd="0" destOrd="0" presId="urn:microsoft.com/office/officeart/2005/8/layout/orgChart1"/>
    <dgm:cxn modelId="{6B0CA5AE-B972-E348-816B-0D632316768B}" type="presParOf" srcId="{A8CBFFA7-4369-CC44-925C-3A9A03FD25E3}" destId="{812BE621-EE9A-4D44-BE3D-482F5CE950E7}" srcOrd="1" destOrd="0" presId="urn:microsoft.com/office/officeart/2005/8/layout/orgChart1"/>
    <dgm:cxn modelId="{C6EF6208-F0B9-4047-B288-5F9B4670E178}" type="presParOf" srcId="{812BE621-EE9A-4D44-BE3D-482F5CE950E7}" destId="{1CA3DC73-B2CA-3B47-BCF6-85C49107EC4C}" srcOrd="0" destOrd="0" presId="urn:microsoft.com/office/officeart/2005/8/layout/orgChart1"/>
    <dgm:cxn modelId="{10FCA994-585C-8140-BBE0-0B54101A1562}" type="presParOf" srcId="{1CA3DC73-B2CA-3B47-BCF6-85C49107EC4C}" destId="{BD926454-F061-8149-93EF-EC03F3F443C5}" srcOrd="0" destOrd="0" presId="urn:microsoft.com/office/officeart/2005/8/layout/orgChart1"/>
    <dgm:cxn modelId="{B1026FCA-75C2-6A42-87EE-21C7EBB934F5}" type="presParOf" srcId="{1CA3DC73-B2CA-3B47-BCF6-85C49107EC4C}" destId="{8306ADAD-4B44-A443-99CE-3EF9102CE0DA}" srcOrd="1" destOrd="0" presId="urn:microsoft.com/office/officeart/2005/8/layout/orgChart1"/>
    <dgm:cxn modelId="{133F83EB-03DE-7F46-BC11-2BEA3CBC553F}" type="presParOf" srcId="{812BE621-EE9A-4D44-BE3D-482F5CE950E7}" destId="{FC0FA1BF-DE42-8D46-9F5D-C1F605334347}" srcOrd="1" destOrd="0" presId="urn:microsoft.com/office/officeart/2005/8/layout/orgChart1"/>
    <dgm:cxn modelId="{180F6CF9-A574-794E-AE11-CBD88C8BACA4}" type="presParOf" srcId="{FC0FA1BF-DE42-8D46-9F5D-C1F605334347}" destId="{DABC0CBA-D52C-234C-AECB-E4E26BB6BEE2}" srcOrd="0" destOrd="0" presId="urn:microsoft.com/office/officeart/2005/8/layout/orgChart1"/>
    <dgm:cxn modelId="{9B574C9F-1284-6341-AB0B-C73B146C3875}" type="presParOf" srcId="{FC0FA1BF-DE42-8D46-9F5D-C1F605334347}" destId="{36AFECAC-15A4-4647-AF3A-035B74E2FC0A}" srcOrd="1" destOrd="0" presId="urn:microsoft.com/office/officeart/2005/8/layout/orgChart1"/>
    <dgm:cxn modelId="{39E65D55-57BA-FC46-BC9B-F575C681BBF0}" type="presParOf" srcId="{36AFECAC-15A4-4647-AF3A-035B74E2FC0A}" destId="{01B48C83-3680-734D-8AED-0761C8E541A6}" srcOrd="0" destOrd="0" presId="urn:microsoft.com/office/officeart/2005/8/layout/orgChart1"/>
    <dgm:cxn modelId="{12779EC6-8B36-0B48-B625-D88865B60A62}" type="presParOf" srcId="{01B48C83-3680-734D-8AED-0761C8E541A6}" destId="{0A1FAAC2-0AFC-6C42-BBCA-676DD1171FC8}" srcOrd="0" destOrd="0" presId="urn:microsoft.com/office/officeart/2005/8/layout/orgChart1"/>
    <dgm:cxn modelId="{621D803D-09CA-5A4B-A780-1D12526DAC56}" type="presParOf" srcId="{01B48C83-3680-734D-8AED-0761C8E541A6}" destId="{AF5247E7-60D4-1046-A1B2-CD07E3A5F81D}" srcOrd="1" destOrd="0" presId="urn:microsoft.com/office/officeart/2005/8/layout/orgChart1"/>
    <dgm:cxn modelId="{B87299B7-BAC5-A747-A6EA-4ADAF62914BF}" type="presParOf" srcId="{36AFECAC-15A4-4647-AF3A-035B74E2FC0A}" destId="{A79792C0-F3FD-974F-85DF-3156E00743D5}" srcOrd="1" destOrd="0" presId="urn:microsoft.com/office/officeart/2005/8/layout/orgChart1"/>
    <dgm:cxn modelId="{CB64966D-8103-5944-A580-7D34822E406A}" type="presParOf" srcId="{36AFECAC-15A4-4647-AF3A-035B74E2FC0A}" destId="{EEBEE909-9C7D-0942-954F-79D28E76D52E}" srcOrd="2" destOrd="0" presId="urn:microsoft.com/office/officeart/2005/8/layout/orgChart1"/>
    <dgm:cxn modelId="{7FAAA353-09E9-AF4E-A552-6D4E1831569C}" type="presParOf" srcId="{FC0FA1BF-DE42-8D46-9F5D-C1F605334347}" destId="{0C660E1C-8365-F343-B622-7ECA35ECC780}" srcOrd="2" destOrd="0" presId="urn:microsoft.com/office/officeart/2005/8/layout/orgChart1"/>
    <dgm:cxn modelId="{FBF02E46-07D7-AE46-AFDC-BFA304FB657B}" type="presParOf" srcId="{FC0FA1BF-DE42-8D46-9F5D-C1F605334347}" destId="{F54074B3-DE8A-194D-9675-7630831092C6}" srcOrd="3" destOrd="0" presId="urn:microsoft.com/office/officeart/2005/8/layout/orgChart1"/>
    <dgm:cxn modelId="{00B726BC-43A3-3242-9E5E-FAE9EB7FCC30}" type="presParOf" srcId="{F54074B3-DE8A-194D-9675-7630831092C6}" destId="{A4D8ED45-AFB2-BC4E-B6EB-16E7C3FB8751}" srcOrd="0" destOrd="0" presId="urn:microsoft.com/office/officeart/2005/8/layout/orgChart1"/>
    <dgm:cxn modelId="{278F02E3-5B55-F348-AD07-E7FD55F4A511}" type="presParOf" srcId="{A4D8ED45-AFB2-BC4E-B6EB-16E7C3FB8751}" destId="{0C41CF84-6AF6-3C4F-84AF-A8E3A8AF3F6A}" srcOrd="0" destOrd="0" presId="urn:microsoft.com/office/officeart/2005/8/layout/orgChart1"/>
    <dgm:cxn modelId="{CC8B3B40-0686-5E41-B4F3-B59803BF614D}" type="presParOf" srcId="{A4D8ED45-AFB2-BC4E-B6EB-16E7C3FB8751}" destId="{E94A67AC-E7FB-F44F-AB48-38CF2AB4F1DC}" srcOrd="1" destOrd="0" presId="urn:microsoft.com/office/officeart/2005/8/layout/orgChart1"/>
    <dgm:cxn modelId="{8D88AE29-049B-1548-A434-3D80A257C350}" type="presParOf" srcId="{F54074B3-DE8A-194D-9675-7630831092C6}" destId="{35DC0E7E-FAC6-EC44-8F10-3B67CE9B3B16}" srcOrd="1" destOrd="0" presId="urn:microsoft.com/office/officeart/2005/8/layout/orgChart1"/>
    <dgm:cxn modelId="{F0AC33EE-8BE9-B948-A544-17DDBC92F71F}" type="presParOf" srcId="{F54074B3-DE8A-194D-9675-7630831092C6}" destId="{79CEC453-50ED-774D-956D-E66601ADDE1E}" srcOrd="2" destOrd="0" presId="urn:microsoft.com/office/officeart/2005/8/layout/orgChart1"/>
    <dgm:cxn modelId="{9008D6FD-CDF0-DA4E-932F-8980F9399351}" type="presParOf" srcId="{812BE621-EE9A-4D44-BE3D-482F5CE950E7}" destId="{47304B74-1456-9145-85AB-DE4D48AF7D4E}" srcOrd="2" destOrd="0" presId="urn:microsoft.com/office/officeart/2005/8/layout/orgChart1"/>
    <dgm:cxn modelId="{FFE1E6E5-ADC3-014A-A432-51CE858BA907}" type="presParOf" srcId="{A8CBFFA7-4369-CC44-925C-3A9A03FD25E3}" destId="{45543778-9631-DB4B-909B-A59F218E2F1D}" srcOrd="2" destOrd="0" presId="urn:microsoft.com/office/officeart/2005/8/layout/orgChart1"/>
    <dgm:cxn modelId="{BEF8604F-28EF-7643-8531-229A03BFE86A}" type="presParOf" srcId="{A8CBFFA7-4369-CC44-925C-3A9A03FD25E3}" destId="{EB8BCD24-574B-574A-83A9-05EEA2D0AB31}" srcOrd="3" destOrd="0" presId="urn:microsoft.com/office/officeart/2005/8/layout/orgChart1"/>
    <dgm:cxn modelId="{D38B2BD8-AD2A-A04D-A0FA-D0918667E73F}" type="presParOf" srcId="{EB8BCD24-574B-574A-83A9-05EEA2D0AB31}" destId="{2C237F46-2CF0-814B-907A-B463C6A9D446}" srcOrd="0" destOrd="0" presId="urn:microsoft.com/office/officeart/2005/8/layout/orgChart1"/>
    <dgm:cxn modelId="{565F810E-06CE-B54A-B5EE-7AD2161C64B3}" type="presParOf" srcId="{2C237F46-2CF0-814B-907A-B463C6A9D446}" destId="{5BE07397-B374-1446-93A0-452C9C89F0D9}" srcOrd="0" destOrd="0" presId="urn:microsoft.com/office/officeart/2005/8/layout/orgChart1"/>
    <dgm:cxn modelId="{3B82BA60-9AFC-F846-A2CD-AE0D62B90FEE}" type="presParOf" srcId="{2C237F46-2CF0-814B-907A-B463C6A9D446}" destId="{DF8CD80A-B9ED-FB42-A5C5-E65FF5BD1820}" srcOrd="1" destOrd="0" presId="urn:microsoft.com/office/officeart/2005/8/layout/orgChart1"/>
    <dgm:cxn modelId="{998D108A-D773-F241-956F-054F02C6E211}" type="presParOf" srcId="{EB8BCD24-574B-574A-83A9-05EEA2D0AB31}" destId="{FFD76E3C-FFDA-2B48-A4D6-F340CC205857}" srcOrd="1" destOrd="0" presId="urn:microsoft.com/office/officeart/2005/8/layout/orgChart1"/>
    <dgm:cxn modelId="{B18A4617-6533-0E4A-9025-4546F0A118F6}" type="presParOf" srcId="{FFD76E3C-FFDA-2B48-A4D6-F340CC205857}" destId="{FBD44DF0-8E08-CB4C-94B9-B92A7CA84375}" srcOrd="0" destOrd="0" presId="urn:microsoft.com/office/officeart/2005/8/layout/orgChart1"/>
    <dgm:cxn modelId="{C9BAC102-4314-6148-8577-FC906A94CC31}" type="presParOf" srcId="{FFD76E3C-FFDA-2B48-A4D6-F340CC205857}" destId="{C3980EA2-FA14-C14D-8B0B-613415F984EA}" srcOrd="1" destOrd="0" presId="urn:microsoft.com/office/officeart/2005/8/layout/orgChart1"/>
    <dgm:cxn modelId="{59C06B78-0BD3-1F4D-A7CF-E2C21AC741FF}" type="presParOf" srcId="{C3980EA2-FA14-C14D-8B0B-613415F984EA}" destId="{6309FE43-B4EC-754F-B5B1-6C524B22171C}" srcOrd="0" destOrd="0" presId="urn:microsoft.com/office/officeart/2005/8/layout/orgChart1"/>
    <dgm:cxn modelId="{C08A9ED7-7C7E-0948-A579-0AE76CBE3B09}" type="presParOf" srcId="{6309FE43-B4EC-754F-B5B1-6C524B22171C}" destId="{15D60A4E-0345-3540-8FB2-93420B42C997}" srcOrd="0" destOrd="0" presId="urn:microsoft.com/office/officeart/2005/8/layout/orgChart1"/>
    <dgm:cxn modelId="{DB44AB4D-C741-D84F-A15C-F82BD21D69A3}" type="presParOf" srcId="{6309FE43-B4EC-754F-B5B1-6C524B22171C}" destId="{9D899D6B-B565-D845-A305-15ED99DF4869}" srcOrd="1" destOrd="0" presId="urn:microsoft.com/office/officeart/2005/8/layout/orgChart1"/>
    <dgm:cxn modelId="{25D12F61-DB79-C242-AAE1-30DF968E1A7D}" type="presParOf" srcId="{C3980EA2-FA14-C14D-8B0B-613415F984EA}" destId="{042DB12A-3435-F646-8AC8-A3D58350E14D}" srcOrd="1" destOrd="0" presId="urn:microsoft.com/office/officeart/2005/8/layout/orgChart1"/>
    <dgm:cxn modelId="{E51A3F80-4FBF-C946-BBE7-C1A81B66643C}" type="presParOf" srcId="{C3980EA2-FA14-C14D-8B0B-613415F984EA}" destId="{B934DAFE-3CD6-BF41-A51E-E436D1DBE90A}" srcOrd="2" destOrd="0" presId="urn:microsoft.com/office/officeart/2005/8/layout/orgChart1"/>
    <dgm:cxn modelId="{9347B774-EB06-804B-B7B3-1343E9FECC4B}" type="presParOf" srcId="{EB8BCD24-574B-574A-83A9-05EEA2D0AB31}" destId="{74700D65-D589-DA4C-86FD-09C9C6ABD51E}" srcOrd="2" destOrd="0" presId="urn:microsoft.com/office/officeart/2005/8/layout/orgChart1"/>
    <dgm:cxn modelId="{43E91645-FCCB-D84C-A90D-26B168764EBC}" type="presParOf" srcId="{A8CBFFA7-4369-CC44-925C-3A9A03FD25E3}" destId="{0AE6B10A-1022-6849-A9F3-260813F94867}" srcOrd="4" destOrd="0" presId="urn:microsoft.com/office/officeart/2005/8/layout/orgChart1"/>
    <dgm:cxn modelId="{EFDD7350-BD39-CD4C-ABF7-9D750B66BCA1}" type="presParOf" srcId="{A8CBFFA7-4369-CC44-925C-3A9A03FD25E3}" destId="{9B1D0038-E695-CA4B-B61F-EA3F15DEB9F8}" srcOrd="5" destOrd="0" presId="urn:microsoft.com/office/officeart/2005/8/layout/orgChart1"/>
    <dgm:cxn modelId="{DCEA6071-F979-9345-B41A-FAFA403A2E29}" type="presParOf" srcId="{9B1D0038-E695-CA4B-B61F-EA3F15DEB9F8}" destId="{FAE4A5E3-CA16-6F45-B826-E2F2FD7CDB56}" srcOrd="0" destOrd="0" presId="urn:microsoft.com/office/officeart/2005/8/layout/orgChart1"/>
    <dgm:cxn modelId="{1A18C767-B94A-6549-B9A5-D5C2375FFAC5}" type="presParOf" srcId="{FAE4A5E3-CA16-6F45-B826-E2F2FD7CDB56}" destId="{FCFDB2DF-E33C-B14C-BF7C-FAAE778B7358}" srcOrd="0" destOrd="0" presId="urn:microsoft.com/office/officeart/2005/8/layout/orgChart1"/>
    <dgm:cxn modelId="{9BCC6517-E0BD-6D40-9847-B1A83FE1CAC4}" type="presParOf" srcId="{FAE4A5E3-CA16-6F45-B826-E2F2FD7CDB56}" destId="{3C501D25-7F28-7545-B48C-742085554DB1}" srcOrd="1" destOrd="0" presId="urn:microsoft.com/office/officeart/2005/8/layout/orgChart1"/>
    <dgm:cxn modelId="{DE3704DE-9B4D-D242-8011-D4B52B3CE812}" type="presParOf" srcId="{9B1D0038-E695-CA4B-B61F-EA3F15DEB9F8}" destId="{5271A123-20D0-D948-8BDB-1F2B8AD6E7C1}" srcOrd="1" destOrd="0" presId="urn:microsoft.com/office/officeart/2005/8/layout/orgChart1"/>
    <dgm:cxn modelId="{AE2B5430-CD1C-2D4A-9AFC-3A26A41872D8}" type="presParOf" srcId="{5271A123-20D0-D948-8BDB-1F2B8AD6E7C1}" destId="{74D91A46-A047-AA42-B876-42D0FA7B3304}" srcOrd="0" destOrd="0" presId="urn:microsoft.com/office/officeart/2005/8/layout/orgChart1"/>
    <dgm:cxn modelId="{433A9962-EAE7-1E44-8C1D-083693E3ED40}" type="presParOf" srcId="{5271A123-20D0-D948-8BDB-1F2B8AD6E7C1}" destId="{9457F981-EA5C-3E4A-9856-E3A81746CE2B}" srcOrd="1" destOrd="0" presId="urn:microsoft.com/office/officeart/2005/8/layout/orgChart1"/>
    <dgm:cxn modelId="{92CA0337-B668-CA47-B21E-02E2564FABF5}" type="presParOf" srcId="{9457F981-EA5C-3E4A-9856-E3A81746CE2B}" destId="{8F267A52-F874-0F4E-B590-C8B290EEAA97}" srcOrd="0" destOrd="0" presId="urn:microsoft.com/office/officeart/2005/8/layout/orgChart1"/>
    <dgm:cxn modelId="{B527A422-E278-9945-91B8-1700BE0867D9}" type="presParOf" srcId="{8F267A52-F874-0F4E-B590-C8B290EEAA97}" destId="{2108919F-5CF5-D94B-8942-F3C367978E89}" srcOrd="0" destOrd="0" presId="urn:microsoft.com/office/officeart/2005/8/layout/orgChart1"/>
    <dgm:cxn modelId="{5018530E-CBCD-A344-BAC2-07D2E191FAEC}" type="presParOf" srcId="{8F267A52-F874-0F4E-B590-C8B290EEAA97}" destId="{8D80C9D9-D004-FB48-B724-9880FC971796}" srcOrd="1" destOrd="0" presId="urn:microsoft.com/office/officeart/2005/8/layout/orgChart1"/>
    <dgm:cxn modelId="{2CA68506-2CEE-0D46-857E-3076A0567335}" type="presParOf" srcId="{9457F981-EA5C-3E4A-9856-E3A81746CE2B}" destId="{ADC35414-4B0B-4347-85CB-C05FC722CACB}" srcOrd="1" destOrd="0" presId="urn:microsoft.com/office/officeart/2005/8/layout/orgChart1"/>
    <dgm:cxn modelId="{028CFD1C-57A1-2E47-AACC-6CD4DECA7F6A}" type="presParOf" srcId="{9457F981-EA5C-3E4A-9856-E3A81746CE2B}" destId="{76579056-63FE-1945-B4A3-2CD3F3B8F3C4}" srcOrd="2" destOrd="0" presId="urn:microsoft.com/office/officeart/2005/8/layout/orgChart1"/>
    <dgm:cxn modelId="{407B3133-FE4A-904F-A490-91B307BFAA87}" type="presParOf" srcId="{5271A123-20D0-D948-8BDB-1F2B8AD6E7C1}" destId="{F8F76C1D-7C6B-1C48-BEBD-EDDD3E96D897}" srcOrd="2" destOrd="0" presId="urn:microsoft.com/office/officeart/2005/8/layout/orgChart1"/>
    <dgm:cxn modelId="{C698D269-6708-5241-B0A3-420FC568CAE4}" type="presParOf" srcId="{5271A123-20D0-D948-8BDB-1F2B8AD6E7C1}" destId="{899AA8B1-67AC-E44C-B31D-F595CE626EBD}" srcOrd="3" destOrd="0" presId="urn:microsoft.com/office/officeart/2005/8/layout/orgChart1"/>
    <dgm:cxn modelId="{3F157EE2-2A98-2743-BF31-60E8A5D9F698}" type="presParOf" srcId="{899AA8B1-67AC-E44C-B31D-F595CE626EBD}" destId="{0D0D2BFE-FF98-7F4C-8205-376FCA5B0A32}" srcOrd="0" destOrd="0" presId="urn:microsoft.com/office/officeart/2005/8/layout/orgChart1"/>
    <dgm:cxn modelId="{B51D1573-E249-0440-802C-BCD75A232A79}" type="presParOf" srcId="{0D0D2BFE-FF98-7F4C-8205-376FCA5B0A32}" destId="{54223408-2E4D-8A46-B9DD-FE24A7813BB4}" srcOrd="0" destOrd="0" presId="urn:microsoft.com/office/officeart/2005/8/layout/orgChart1"/>
    <dgm:cxn modelId="{441ED082-3B5C-BF40-A0DD-E921DC1A1625}" type="presParOf" srcId="{0D0D2BFE-FF98-7F4C-8205-376FCA5B0A32}" destId="{9817CF12-99CF-F346-8676-CBE4299DEB95}" srcOrd="1" destOrd="0" presId="urn:microsoft.com/office/officeart/2005/8/layout/orgChart1"/>
    <dgm:cxn modelId="{44557E93-1737-BA46-A165-55235AA1DF92}" type="presParOf" srcId="{899AA8B1-67AC-E44C-B31D-F595CE626EBD}" destId="{FB4E4C11-D7CD-1144-8B4B-21B5C9FC4304}" srcOrd="1" destOrd="0" presId="urn:microsoft.com/office/officeart/2005/8/layout/orgChart1"/>
    <dgm:cxn modelId="{2B22CF9A-28E2-1F42-AD46-EA50CE5E3E7C}" type="presParOf" srcId="{899AA8B1-67AC-E44C-B31D-F595CE626EBD}" destId="{29B355A0-A273-9947-91B1-5D37EE94822B}" srcOrd="2" destOrd="0" presId="urn:microsoft.com/office/officeart/2005/8/layout/orgChart1"/>
    <dgm:cxn modelId="{D68538BE-74FB-E048-A618-0617946D9BB6}" type="presParOf" srcId="{9B1D0038-E695-CA4B-B61F-EA3F15DEB9F8}" destId="{1B3267A9-C27F-3C4B-B0BB-D5E5379CF431}" srcOrd="2" destOrd="0" presId="urn:microsoft.com/office/officeart/2005/8/layout/orgChart1"/>
    <dgm:cxn modelId="{FC51C669-57BC-944E-B406-E28189333A1C}" type="presParOf" srcId="{A8CBFFA7-4369-CC44-925C-3A9A03FD25E3}" destId="{1F2423E8-127D-2144-8D2F-3941E0626FB6}" srcOrd="6" destOrd="0" presId="urn:microsoft.com/office/officeart/2005/8/layout/orgChart1"/>
    <dgm:cxn modelId="{850B969F-9B8D-CB48-90D6-1CA187E8D627}" type="presParOf" srcId="{A8CBFFA7-4369-CC44-925C-3A9A03FD25E3}" destId="{731E2E45-A8BE-CA40-B079-9C4C0B32657D}" srcOrd="7" destOrd="0" presId="urn:microsoft.com/office/officeart/2005/8/layout/orgChart1"/>
    <dgm:cxn modelId="{C8E2EF8C-0D03-5D41-83DF-ACE9131D4E25}" type="presParOf" srcId="{731E2E45-A8BE-CA40-B079-9C4C0B32657D}" destId="{CA1AB673-1920-BC42-B1F1-513E3B99C685}" srcOrd="0" destOrd="0" presId="urn:microsoft.com/office/officeart/2005/8/layout/orgChart1"/>
    <dgm:cxn modelId="{691ABCE4-D0B8-3A4E-8077-760558C5F5FA}" type="presParOf" srcId="{CA1AB673-1920-BC42-B1F1-513E3B99C685}" destId="{45DD851E-1FE2-0546-A3E0-15917C449D00}" srcOrd="0" destOrd="0" presId="urn:microsoft.com/office/officeart/2005/8/layout/orgChart1"/>
    <dgm:cxn modelId="{BDFBA7C1-8EA8-D649-AFF8-87DF761D54AE}" type="presParOf" srcId="{CA1AB673-1920-BC42-B1F1-513E3B99C685}" destId="{2E8ED663-5113-AE46-9955-4EA2E857B683}" srcOrd="1" destOrd="0" presId="urn:microsoft.com/office/officeart/2005/8/layout/orgChart1"/>
    <dgm:cxn modelId="{AE2DE459-15FC-2A4F-B8CB-C1D9C7DA3CBD}" type="presParOf" srcId="{731E2E45-A8BE-CA40-B079-9C4C0B32657D}" destId="{5FCC93DB-1831-1948-B497-5B5F58C5E445}" srcOrd="1" destOrd="0" presId="urn:microsoft.com/office/officeart/2005/8/layout/orgChart1"/>
    <dgm:cxn modelId="{6FFF6836-0DC1-A844-961C-37F4BE146104}" type="presParOf" srcId="{731E2E45-A8BE-CA40-B079-9C4C0B32657D}" destId="{F9C38AA1-D55A-C94B-A05D-15AF4DF1F407}" srcOrd="2" destOrd="0" presId="urn:microsoft.com/office/officeart/2005/8/layout/orgChart1"/>
    <dgm:cxn modelId="{1A36F771-1EEC-FD49-B87C-766DC41DF630}" type="presParOf" srcId="{F677AD86-F9FB-AF47-8409-738182CB8F1D}" destId="{E3AD1ED8-028C-5449-963C-CC1B45C80864}" srcOrd="2" destOrd="0" presId="urn:microsoft.com/office/officeart/2005/8/layout/orgChart1"/>
    <dgm:cxn modelId="{A023E41F-5A77-3B45-A626-FBECBC0B1375}" type="presParOf" srcId="{E3AD1ED8-028C-5449-963C-CC1B45C80864}" destId="{078BEABE-1926-7F4E-89A1-E7C6230FA0E9}" srcOrd="0" destOrd="0" presId="urn:microsoft.com/office/officeart/2005/8/layout/orgChart1"/>
    <dgm:cxn modelId="{026AFD8E-755E-014B-88B7-9D99C9F7B3BB}" type="presParOf" srcId="{E3AD1ED8-028C-5449-963C-CC1B45C80864}" destId="{93A3B6E6-379F-014E-ACEC-7BC6AD4A1175}" srcOrd="1" destOrd="0" presId="urn:microsoft.com/office/officeart/2005/8/layout/orgChart1"/>
    <dgm:cxn modelId="{626DBC76-ACF8-824F-8675-0D376FF1AF1F}" type="presParOf" srcId="{93A3B6E6-379F-014E-ACEC-7BC6AD4A1175}" destId="{979096F6-B038-6248-A1CE-E2332CEE306C}" srcOrd="0" destOrd="0" presId="urn:microsoft.com/office/officeart/2005/8/layout/orgChart1"/>
    <dgm:cxn modelId="{57F9ABD6-234C-F24D-A5C0-2E162F199BC7}" type="presParOf" srcId="{979096F6-B038-6248-A1CE-E2332CEE306C}" destId="{B0009269-C052-274F-ACF8-CD4777CBA4F8}" srcOrd="0" destOrd="0" presId="urn:microsoft.com/office/officeart/2005/8/layout/orgChart1"/>
    <dgm:cxn modelId="{AC6F0B8E-179A-FE4E-AF16-6BD1B4AD318D}" type="presParOf" srcId="{979096F6-B038-6248-A1CE-E2332CEE306C}" destId="{55E4C74A-5590-C949-991A-1BC9AA9EAA28}" srcOrd="1" destOrd="0" presId="urn:microsoft.com/office/officeart/2005/8/layout/orgChart1"/>
    <dgm:cxn modelId="{57F2AD51-E535-F74A-AEB6-9FCDF0D80C2F}" type="presParOf" srcId="{93A3B6E6-379F-014E-ACEC-7BC6AD4A1175}" destId="{EAB5EB32-33C4-A846-9689-EBB96C3DF079}" srcOrd="1" destOrd="0" presId="urn:microsoft.com/office/officeart/2005/8/layout/orgChart1"/>
    <dgm:cxn modelId="{181FACB9-37C1-474F-BF37-BAE5EA0D339D}" type="presParOf" srcId="{93A3B6E6-379F-014E-ACEC-7BC6AD4A1175}" destId="{298B0157-E993-4147-B532-2ADC8A66B6E2}" srcOrd="2" destOrd="0" presId="urn:microsoft.com/office/officeart/2005/8/layout/orgChart1"/>
    <dgm:cxn modelId="{7D389C95-32D2-E040-8C10-12A3621FFF90}" type="presParOf" srcId="{E3AD1ED8-028C-5449-963C-CC1B45C80864}" destId="{8DDED5EE-BB64-0146-B1F2-DC85EF2B2E6B}" srcOrd="2" destOrd="0" presId="urn:microsoft.com/office/officeart/2005/8/layout/orgChart1"/>
    <dgm:cxn modelId="{971EC26D-A8F5-C14C-B5F0-530B476E5B67}" type="presParOf" srcId="{E3AD1ED8-028C-5449-963C-CC1B45C80864}" destId="{C6C3149C-D586-7D47-8787-1FD98373062C}" srcOrd="3" destOrd="0" presId="urn:microsoft.com/office/officeart/2005/8/layout/orgChart1"/>
    <dgm:cxn modelId="{7C2EF8F6-6ED6-5F43-B278-352FA7F36F14}" type="presParOf" srcId="{C6C3149C-D586-7D47-8787-1FD98373062C}" destId="{360E17C3-8679-8E4A-9DA0-070A567FCCA1}" srcOrd="0" destOrd="0" presId="urn:microsoft.com/office/officeart/2005/8/layout/orgChart1"/>
    <dgm:cxn modelId="{B9B4D0D1-E753-BB46-A19F-1AF5CC6C3DF7}" type="presParOf" srcId="{360E17C3-8679-8E4A-9DA0-070A567FCCA1}" destId="{25DFF833-FC58-0240-A5AB-435319529634}" srcOrd="0" destOrd="0" presId="urn:microsoft.com/office/officeart/2005/8/layout/orgChart1"/>
    <dgm:cxn modelId="{1A5B7D5E-66E3-BF47-B44E-B0037CAE8739}" type="presParOf" srcId="{360E17C3-8679-8E4A-9DA0-070A567FCCA1}" destId="{A9A1B6B0-4B76-3E42-AA59-387C5E83E724}" srcOrd="1" destOrd="0" presId="urn:microsoft.com/office/officeart/2005/8/layout/orgChart1"/>
    <dgm:cxn modelId="{2399BA89-438D-2D43-BB7F-BD4472D516A6}" type="presParOf" srcId="{C6C3149C-D586-7D47-8787-1FD98373062C}" destId="{F48D61EF-14BE-CA44-8573-2F87CD8AFF11}" srcOrd="1" destOrd="0" presId="urn:microsoft.com/office/officeart/2005/8/layout/orgChart1"/>
    <dgm:cxn modelId="{7D3F24A9-41A6-C24D-A517-DEEC48450BC7}" type="presParOf" srcId="{C6C3149C-D586-7D47-8787-1FD98373062C}" destId="{236ED1B3-B540-6E42-A077-9310484447A0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6D287-CB40-F942-A53B-A38C171A57BF}" type="doc">
      <dgm:prSet loTypeId="urn:microsoft.com/office/officeart/2005/8/layout/orgChart1" loCatId="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30ADE08-A3C6-5A46-A266-A5DA67E054FE}">
      <dgm:prSet phldrT="[Text]"/>
      <dgm:spPr/>
      <dgm:t>
        <a:bodyPr/>
        <a:lstStyle/>
        <a:p>
          <a:r>
            <a:rPr lang="en-US" dirty="0"/>
            <a:t>Albrecht Karle / Farshid Feyzi</a:t>
          </a:r>
        </a:p>
        <a:p>
          <a:r>
            <a:rPr lang="en-US" dirty="0"/>
            <a:t>On-Ice Lead</a:t>
          </a:r>
        </a:p>
      </dgm:t>
    </dgm:pt>
    <dgm:pt modelId="{4EF58CFD-E64E-8F4E-AA16-70C9A218B208}" type="parTrans" cxnId="{D7BEA7E8-2FBF-9046-BADF-F2C6094FF3A1}">
      <dgm:prSet/>
      <dgm:spPr/>
      <dgm:t>
        <a:bodyPr/>
        <a:lstStyle/>
        <a:p>
          <a:endParaRPr lang="en-US"/>
        </a:p>
      </dgm:t>
    </dgm:pt>
    <dgm:pt modelId="{1B1E940E-5382-CA46-AC7A-6BC524EB79DA}" type="sibTrans" cxnId="{D7BEA7E8-2FBF-9046-BADF-F2C6094FF3A1}">
      <dgm:prSet/>
      <dgm:spPr/>
      <dgm:t>
        <a:bodyPr/>
        <a:lstStyle/>
        <a:p>
          <a:endParaRPr lang="en-US"/>
        </a:p>
      </dgm:t>
    </dgm:pt>
    <dgm:pt modelId="{7E01CFB7-05A7-8445-8B54-5EDA62B555CB}">
      <dgm:prSet phldrT="[Text]"/>
      <dgm:spPr/>
      <dgm:t>
        <a:bodyPr/>
        <a:lstStyle/>
        <a:p>
          <a:r>
            <a:rPr lang="en-US" dirty="0"/>
            <a:t>Delia Tosi</a:t>
          </a:r>
        </a:p>
        <a:p>
          <a:r>
            <a:rPr lang="en-US" dirty="0"/>
            <a:t>String Install Lead</a:t>
          </a:r>
        </a:p>
      </dgm:t>
    </dgm:pt>
    <dgm:pt modelId="{6010BAAA-5988-E448-9863-393E468EA742}" type="parTrans" cxnId="{187832CD-38EC-CC4B-94D1-E58D922F7BD4}">
      <dgm:prSet/>
      <dgm:spPr/>
      <dgm:t>
        <a:bodyPr/>
        <a:lstStyle/>
        <a:p>
          <a:endParaRPr lang="en-US"/>
        </a:p>
      </dgm:t>
    </dgm:pt>
    <dgm:pt modelId="{399262B0-2AC8-AC4C-8B24-73CE4E0491F6}" type="sibTrans" cxnId="{187832CD-38EC-CC4B-94D1-E58D922F7BD4}">
      <dgm:prSet/>
      <dgm:spPr/>
      <dgm:t>
        <a:bodyPr/>
        <a:lstStyle/>
        <a:p>
          <a:endParaRPr lang="en-US"/>
        </a:p>
      </dgm:t>
    </dgm:pt>
    <dgm:pt modelId="{807F2823-A5FB-6446-BD98-A00283C1CFD0}">
      <dgm:prSet phldrT="[Text]"/>
      <dgm:spPr/>
      <dgm:t>
        <a:bodyPr/>
        <a:lstStyle/>
        <a:p>
          <a:r>
            <a:rPr lang="en-US" dirty="0"/>
            <a:t>John Kelley / Erik </a:t>
          </a:r>
          <a:r>
            <a:rPr lang="en-US" dirty="0" err="1"/>
            <a:t>Blaufuss</a:t>
          </a:r>
          <a:endParaRPr lang="en-US" dirty="0"/>
        </a:p>
        <a:p>
          <a:r>
            <a:rPr lang="en-US" dirty="0"/>
            <a:t>CPT/Calibration/M&amp;O/C&amp;V/DAQ Lead</a:t>
          </a:r>
        </a:p>
      </dgm:t>
    </dgm:pt>
    <dgm:pt modelId="{F8CD744A-0A4F-BF4F-86EC-29B3AA3F1D9E}" type="parTrans" cxnId="{3868D9D7-616E-F846-BB16-90F7E7C3CC72}">
      <dgm:prSet/>
      <dgm:spPr/>
      <dgm:t>
        <a:bodyPr/>
        <a:lstStyle/>
        <a:p>
          <a:endParaRPr lang="en-US"/>
        </a:p>
      </dgm:t>
    </dgm:pt>
    <dgm:pt modelId="{9710A358-F6D6-064B-B316-792C4E37AD34}" type="sibTrans" cxnId="{3868D9D7-616E-F846-BB16-90F7E7C3CC72}">
      <dgm:prSet/>
      <dgm:spPr/>
      <dgm:t>
        <a:bodyPr/>
        <a:lstStyle/>
        <a:p>
          <a:endParaRPr lang="en-US"/>
        </a:p>
      </dgm:t>
    </dgm:pt>
    <dgm:pt modelId="{C53B2555-AE75-CC4C-BF5A-BEF24D7768A3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Dennis Duling</a:t>
          </a:r>
        </a:p>
        <a:p>
          <a:r>
            <a:rPr lang="en-US" dirty="0"/>
            <a:t>Drill &amp; Shift 1 Lead</a:t>
          </a:r>
        </a:p>
      </dgm:t>
    </dgm:pt>
    <dgm:pt modelId="{760A5E24-4A46-5F4F-A28C-890F91AF6D8A}" type="parTrans" cxnId="{2ACD4711-FE54-EA4A-9CF5-581E19885160}">
      <dgm:prSet/>
      <dgm:spPr/>
      <dgm:t>
        <a:bodyPr/>
        <a:lstStyle/>
        <a:p>
          <a:endParaRPr lang="en-US"/>
        </a:p>
      </dgm:t>
    </dgm:pt>
    <dgm:pt modelId="{2DD02C41-1727-A644-B9C1-083CD89CF24E}" type="sibTrans" cxnId="{2ACD4711-FE54-EA4A-9CF5-581E19885160}">
      <dgm:prSet/>
      <dgm:spPr/>
      <dgm:t>
        <a:bodyPr/>
        <a:lstStyle/>
        <a:p>
          <a:endParaRPr lang="en-US"/>
        </a:p>
      </dgm:t>
    </dgm:pt>
    <dgm:pt modelId="{C2AE8AE0-C279-E64B-B4B1-C2ADB1925DF3}" type="asst">
      <dgm:prSet phldrT="[Text]"/>
      <dgm:spPr/>
      <dgm:t>
        <a:bodyPr/>
        <a:lstStyle/>
        <a:p>
          <a:r>
            <a:rPr lang="en-US" dirty="0">
              <a:latin typeface="Calibri Light" panose="020F0302020204030204"/>
            </a:rPr>
            <a:t>TBD</a:t>
          </a:r>
          <a:endParaRPr lang="en-US" dirty="0"/>
        </a:p>
        <a:p>
          <a:r>
            <a:rPr lang="en-US" dirty="0"/>
            <a:t>Drill &amp; Install </a:t>
          </a:r>
          <a:r>
            <a:rPr lang="en-US" dirty="0" err="1"/>
            <a:t>Mgr</a:t>
          </a:r>
          <a:endParaRPr lang="en-US" dirty="0"/>
        </a:p>
      </dgm:t>
    </dgm:pt>
    <dgm:pt modelId="{7B636CEF-7DDC-B04A-BC17-AB797180A40D}" type="parTrans" cxnId="{85ECF090-F641-7E4B-9FDA-63C5B04B3F78}">
      <dgm:prSet/>
      <dgm:spPr/>
      <dgm:t>
        <a:bodyPr/>
        <a:lstStyle/>
        <a:p>
          <a:endParaRPr lang="en-US"/>
        </a:p>
      </dgm:t>
    </dgm:pt>
    <dgm:pt modelId="{A0DC63B2-B16C-5F40-A4DA-6DA93247EDB8}" type="sibTrans" cxnId="{85ECF090-F641-7E4B-9FDA-63C5B04B3F78}">
      <dgm:prSet/>
      <dgm:spPr/>
      <dgm:t>
        <a:bodyPr/>
        <a:lstStyle/>
        <a:p>
          <a:endParaRPr lang="en-US"/>
        </a:p>
      </dgm:t>
    </dgm:pt>
    <dgm:pt modelId="{FBB5E728-BA1D-1E48-A501-DB5315858D12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 err="1"/>
            <a:t>Winterovers</a:t>
          </a:r>
          <a:r>
            <a:rPr lang="en-US" dirty="0"/>
            <a:t> (2)</a:t>
          </a:r>
        </a:p>
      </dgm:t>
    </dgm:pt>
    <dgm:pt modelId="{B24F9674-052B-3146-B101-A980FC1EF40F}" type="parTrans" cxnId="{75566DF9-DECA-9F48-9D73-7857331FEB59}">
      <dgm:prSet/>
      <dgm:spPr/>
      <dgm:t>
        <a:bodyPr/>
        <a:lstStyle/>
        <a:p>
          <a:endParaRPr lang="en-US"/>
        </a:p>
      </dgm:t>
    </dgm:pt>
    <dgm:pt modelId="{B2BC0FED-EF7E-834D-BFCA-0699455D321B}" type="sibTrans" cxnId="{75566DF9-DECA-9F48-9D73-7857331FEB59}">
      <dgm:prSet/>
      <dgm:spPr/>
      <dgm:t>
        <a:bodyPr/>
        <a:lstStyle/>
        <a:p>
          <a:endParaRPr lang="en-US"/>
        </a:p>
      </dgm:t>
    </dgm:pt>
    <dgm:pt modelId="{E0FEA51D-57B2-F445-907E-2FB53D3A3FBE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Shift 2 Drillers (10)</a:t>
          </a:r>
        </a:p>
      </dgm:t>
    </dgm:pt>
    <dgm:pt modelId="{C4F8D8E0-7A49-3B40-94D8-8030669CB792}" type="parTrans" cxnId="{0E6E64F3-FA79-DF49-9EEB-2474140ADA8F}">
      <dgm:prSet/>
      <dgm:spPr/>
      <dgm:t>
        <a:bodyPr/>
        <a:lstStyle/>
        <a:p>
          <a:endParaRPr lang="en-US"/>
        </a:p>
      </dgm:t>
    </dgm:pt>
    <dgm:pt modelId="{8F845D91-151F-AC4B-BAB3-ABFAE35BAE0D}" type="sibTrans" cxnId="{0E6E64F3-FA79-DF49-9EEB-2474140ADA8F}">
      <dgm:prSet/>
      <dgm:spPr/>
      <dgm:t>
        <a:bodyPr/>
        <a:lstStyle/>
        <a:p>
          <a:endParaRPr lang="en-US"/>
        </a:p>
      </dgm:t>
    </dgm:pt>
    <dgm:pt modelId="{4718719A-05C7-1845-8A19-B99263B01B3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Shift 3 Drillers (10)</a:t>
          </a:r>
        </a:p>
      </dgm:t>
    </dgm:pt>
    <dgm:pt modelId="{8772BC74-CC01-9245-BBC8-4D8247EA7123}" type="parTrans" cxnId="{15478879-70EE-954C-9684-CD99A0CD174E}">
      <dgm:prSet/>
      <dgm:spPr/>
      <dgm:t>
        <a:bodyPr/>
        <a:lstStyle/>
        <a:p>
          <a:endParaRPr lang="en-US"/>
        </a:p>
      </dgm:t>
    </dgm:pt>
    <dgm:pt modelId="{72CAC5A8-9C3D-E544-ADA6-26F0B9AA271F}" type="sibTrans" cxnId="{15478879-70EE-954C-9684-CD99A0CD174E}">
      <dgm:prSet/>
      <dgm:spPr/>
      <dgm:t>
        <a:bodyPr/>
        <a:lstStyle/>
        <a:p>
          <a:endParaRPr lang="en-US"/>
        </a:p>
      </dgm:t>
    </dgm:pt>
    <dgm:pt modelId="{5FA63F6C-E95F-224F-B996-3B7360970711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Shift 1 Drillers (9)</a:t>
          </a:r>
        </a:p>
      </dgm:t>
    </dgm:pt>
    <dgm:pt modelId="{1A578C49-5C2E-7F4B-9D23-A472B69726E9}" type="parTrans" cxnId="{12443F1F-601E-C041-B1D3-5837AE2580B3}">
      <dgm:prSet/>
      <dgm:spPr/>
      <dgm:t>
        <a:bodyPr/>
        <a:lstStyle/>
        <a:p>
          <a:endParaRPr lang="en-US"/>
        </a:p>
      </dgm:t>
    </dgm:pt>
    <dgm:pt modelId="{B47AACC4-588D-5F43-89FC-A8177C8A5650}" type="sibTrans" cxnId="{12443F1F-601E-C041-B1D3-5837AE2580B3}">
      <dgm:prSet/>
      <dgm:spPr/>
      <dgm:t>
        <a:bodyPr/>
        <a:lstStyle/>
        <a:p>
          <a:endParaRPr lang="en-US"/>
        </a:p>
      </dgm:t>
    </dgm:pt>
    <dgm:pt modelId="{5F7B3DAF-E9B3-0B43-99C4-344D3CED5728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Core Day String Installers (4)</a:t>
          </a:r>
        </a:p>
      </dgm:t>
    </dgm:pt>
    <dgm:pt modelId="{B309FAAD-D65F-B348-BD51-70751EEF8982}" type="parTrans" cxnId="{46A4E703-446C-004B-8524-BCE9556950D2}">
      <dgm:prSet/>
      <dgm:spPr/>
      <dgm:t>
        <a:bodyPr/>
        <a:lstStyle/>
        <a:p>
          <a:endParaRPr lang="en-US"/>
        </a:p>
      </dgm:t>
    </dgm:pt>
    <dgm:pt modelId="{8F05B3E1-A065-0743-81E3-EA90F955CF3D}" type="sibTrans" cxnId="{46A4E703-446C-004B-8524-BCE9556950D2}">
      <dgm:prSet/>
      <dgm:spPr/>
      <dgm:t>
        <a:bodyPr/>
        <a:lstStyle/>
        <a:p>
          <a:endParaRPr lang="en-US"/>
        </a:p>
      </dgm:t>
    </dgm:pt>
    <dgm:pt modelId="{D538A430-621C-6042-99D5-26652FAA0C3F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Core Night String Installers (5)</a:t>
          </a:r>
        </a:p>
      </dgm:t>
    </dgm:pt>
    <dgm:pt modelId="{A1AFE365-A458-6041-A5CB-26D466CEEA52}" type="parTrans" cxnId="{1DBFC8E0-71BC-A940-A8B4-9A3CA2AC709C}">
      <dgm:prSet/>
      <dgm:spPr/>
      <dgm:t>
        <a:bodyPr/>
        <a:lstStyle/>
        <a:p>
          <a:endParaRPr lang="en-US"/>
        </a:p>
      </dgm:t>
    </dgm:pt>
    <dgm:pt modelId="{73605719-B82B-D449-A5BB-D4AB579D95AE}" type="sibTrans" cxnId="{1DBFC8E0-71BC-A940-A8B4-9A3CA2AC709C}">
      <dgm:prSet/>
      <dgm:spPr/>
      <dgm:t>
        <a:bodyPr/>
        <a:lstStyle/>
        <a:p>
          <a:endParaRPr lang="en-US"/>
        </a:p>
      </dgm:t>
    </dgm:pt>
    <dgm:pt modelId="{4D30C850-3893-2544-9B68-658FD528E2DE}">
      <dgm:prSet phldrT="[Text]"/>
      <dgm:spPr/>
      <dgm:t>
        <a:bodyPr/>
        <a:lstStyle/>
        <a:p>
          <a:r>
            <a:rPr lang="en-US" dirty="0"/>
            <a:t>TBDs</a:t>
          </a:r>
        </a:p>
        <a:p>
          <a:r>
            <a:rPr lang="en-US" dirty="0"/>
            <a:t>Subject Matter Experts (4)</a:t>
          </a:r>
        </a:p>
      </dgm:t>
    </dgm:pt>
    <dgm:pt modelId="{DB4CDBA8-2200-AA47-90F8-4ED45FD9E4A8}" type="parTrans" cxnId="{BAB83592-0CBE-9B4F-A450-A03EAE97B744}">
      <dgm:prSet/>
      <dgm:spPr/>
      <dgm:t>
        <a:bodyPr/>
        <a:lstStyle/>
        <a:p>
          <a:endParaRPr lang="en-US"/>
        </a:p>
      </dgm:t>
    </dgm:pt>
    <dgm:pt modelId="{09691E44-DDBC-8444-8F4E-ADFA40685E0C}" type="sibTrans" cxnId="{BAB83592-0CBE-9B4F-A450-A03EAE97B744}">
      <dgm:prSet/>
      <dgm:spPr/>
      <dgm:t>
        <a:bodyPr/>
        <a:lstStyle/>
        <a:p>
          <a:endParaRPr lang="en-US"/>
        </a:p>
      </dgm:t>
    </dgm:pt>
    <dgm:pt modelId="{152F40E3-9B4C-9349-BD1B-DA2186A4D06D}" type="asst">
      <dgm:prSet phldrT="[Text]"/>
      <dgm:spPr/>
      <dgm:t>
        <a:bodyPr/>
        <a:lstStyle/>
        <a:p>
          <a:r>
            <a:rPr lang="en-US" dirty="0"/>
            <a:t>Mike </a:t>
          </a:r>
          <a:r>
            <a:rPr lang="en-US" dirty="0" err="1"/>
            <a:t>Zernick</a:t>
          </a:r>
          <a:endParaRPr lang="en-US" dirty="0"/>
        </a:p>
        <a:p>
          <a:r>
            <a:rPr lang="en-US" dirty="0"/>
            <a:t>Quality &amp; Safety </a:t>
          </a:r>
          <a:r>
            <a:rPr lang="en-US" dirty="0" err="1"/>
            <a:t>Mgr</a:t>
          </a:r>
          <a:endParaRPr lang="en-US" dirty="0"/>
        </a:p>
      </dgm:t>
    </dgm:pt>
    <dgm:pt modelId="{7DDEDB0E-4191-904E-A27C-C77BEDC905E0}" type="sibTrans" cxnId="{0E99ACA8-DBE8-D647-BA3C-7F39C34421C0}">
      <dgm:prSet/>
      <dgm:spPr/>
      <dgm:t>
        <a:bodyPr/>
        <a:lstStyle/>
        <a:p>
          <a:endParaRPr lang="en-US"/>
        </a:p>
      </dgm:t>
    </dgm:pt>
    <dgm:pt modelId="{02728B61-34FB-114E-9257-0B1EE14A65BE}" type="parTrans" cxnId="{0E99ACA8-DBE8-D647-BA3C-7F39C34421C0}">
      <dgm:prSet/>
      <dgm:spPr/>
      <dgm:t>
        <a:bodyPr/>
        <a:lstStyle/>
        <a:p>
          <a:endParaRPr lang="en-US"/>
        </a:p>
      </dgm:t>
    </dgm:pt>
    <dgm:pt modelId="{94555FD4-740D-1848-B725-11F37355C2EB}">
      <dgm:prSet phldrT="[Text]"/>
      <dgm:spPr/>
      <dgm:t>
        <a:bodyPr/>
        <a:lstStyle/>
        <a:p>
          <a:r>
            <a:rPr lang="en-US" dirty="0"/>
            <a:t>Perry Sandstrom</a:t>
          </a:r>
        </a:p>
        <a:p>
          <a:r>
            <a:rPr lang="en-US" dirty="0"/>
            <a:t>Project Engineer</a:t>
          </a:r>
        </a:p>
      </dgm:t>
    </dgm:pt>
    <dgm:pt modelId="{049D3E23-C81E-294D-8246-D8FBE3E6D4E2}" type="parTrans" cxnId="{C78B873D-7E50-D04E-9EC7-D8FF6B9ABDF9}">
      <dgm:prSet/>
      <dgm:spPr/>
      <dgm:t>
        <a:bodyPr/>
        <a:lstStyle/>
        <a:p>
          <a:endParaRPr lang="en-US"/>
        </a:p>
      </dgm:t>
    </dgm:pt>
    <dgm:pt modelId="{D0DBCE5C-9D93-5A4F-9D8D-885098B5B6A4}" type="sibTrans" cxnId="{C78B873D-7E50-D04E-9EC7-D8FF6B9ABDF9}">
      <dgm:prSet/>
      <dgm:spPr/>
      <dgm:t>
        <a:bodyPr/>
        <a:lstStyle/>
        <a:p>
          <a:endParaRPr lang="en-US"/>
        </a:p>
      </dgm:t>
    </dgm:pt>
    <dgm:pt modelId="{F561C581-F760-914F-9DEA-DE58680FABAB}" type="pres">
      <dgm:prSet presAssocID="{1896D287-CB40-F942-A53B-A38C171A57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77AD86-F9FB-AF47-8409-738182CB8F1D}" type="pres">
      <dgm:prSet presAssocID="{030ADE08-A3C6-5A46-A266-A5DA67E054FE}" presName="hierRoot1" presStyleCnt="0">
        <dgm:presLayoutVars>
          <dgm:hierBranch val="init"/>
        </dgm:presLayoutVars>
      </dgm:prSet>
      <dgm:spPr/>
    </dgm:pt>
    <dgm:pt modelId="{0DDEA902-BCFF-6642-B6E3-DA9C72C6ADC5}" type="pres">
      <dgm:prSet presAssocID="{030ADE08-A3C6-5A46-A266-A5DA67E054FE}" presName="rootComposite1" presStyleCnt="0"/>
      <dgm:spPr/>
    </dgm:pt>
    <dgm:pt modelId="{A19C1D07-BA09-E247-8EA9-3BAA85E9B038}" type="pres">
      <dgm:prSet presAssocID="{030ADE08-A3C6-5A46-A266-A5DA67E054FE}" presName="rootText1" presStyleLbl="node0" presStyleIdx="0" presStyleCnt="1">
        <dgm:presLayoutVars>
          <dgm:chPref val="3"/>
        </dgm:presLayoutVars>
      </dgm:prSet>
      <dgm:spPr/>
    </dgm:pt>
    <dgm:pt modelId="{F44DB94D-1DE5-8A46-8CE1-757CB6129A84}" type="pres">
      <dgm:prSet presAssocID="{030ADE08-A3C6-5A46-A266-A5DA67E054FE}" presName="rootConnector1" presStyleLbl="node1" presStyleIdx="0" presStyleCnt="0"/>
      <dgm:spPr/>
    </dgm:pt>
    <dgm:pt modelId="{A8CBFFA7-4369-CC44-925C-3A9A03FD25E3}" type="pres">
      <dgm:prSet presAssocID="{030ADE08-A3C6-5A46-A266-A5DA67E054FE}" presName="hierChild2" presStyleCnt="0"/>
      <dgm:spPr/>
    </dgm:pt>
    <dgm:pt modelId="{423038EE-E3AB-F64E-B6E8-4CAEBC4D2F2B}" type="pres">
      <dgm:prSet presAssocID="{760A5E24-4A46-5F4F-A28C-890F91AF6D8A}" presName="Name37" presStyleLbl="parChTrans1D2" presStyleIdx="0" presStyleCnt="6"/>
      <dgm:spPr/>
    </dgm:pt>
    <dgm:pt modelId="{812BE621-EE9A-4D44-BE3D-482F5CE950E7}" type="pres">
      <dgm:prSet presAssocID="{C53B2555-AE75-CC4C-BF5A-BEF24D7768A3}" presName="hierRoot2" presStyleCnt="0">
        <dgm:presLayoutVars>
          <dgm:hierBranch val="init"/>
        </dgm:presLayoutVars>
      </dgm:prSet>
      <dgm:spPr/>
    </dgm:pt>
    <dgm:pt modelId="{1CA3DC73-B2CA-3B47-BCF6-85C49107EC4C}" type="pres">
      <dgm:prSet presAssocID="{C53B2555-AE75-CC4C-BF5A-BEF24D7768A3}" presName="rootComposite" presStyleCnt="0"/>
      <dgm:spPr/>
    </dgm:pt>
    <dgm:pt modelId="{BD926454-F061-8149-93EF-EC03F3F443C5}" type="pres">
      <dgm:prSet presAssocID="{C53B2555-AE75-CC4C-BF5A-BEF24D7768A3}" presName="rootText" presStyleLbl="node2" presStyleIdx="0" presStyleCnt="4">
        <dgm:presLayoutVars>
          <dgm:chPref val="3"/>
        </dgm:presLayoutVars>
      </dgm:prSet>
      <dgm:spPr/>
    </dgm:pt>
    <dgm:pt modelId="{8306ADAD-4B44-A443-99CE-3EF9102CE0DA}" type="pres">
      <dgm:prSet presAssocID="{C53B2555-AE75-CC4C-BF5A-BEF24D7768A3}" presName="rootConnector" presStyleLbl="node2" presStyleIdx="0" presStyleCnt="4"/>
      <dgm:spPr/>
    </dgm:pt>
    <dgm:pt modelId="{FC0FA1BF-DE42-8D46-9F5D-C1F605334347}" type="pres">
      <dgm:prSet presAssocID="{C53B2555-AE75-CC4C-BF5A-BEF24D7768A3}" presName="hierChild4" presStyleCnt="0"/>
      <dgm:spPr/>
    </dgm:pt>
    <dgm:pt modelId="{DABC0CBA-D52C-234C-AECB-E4E26BB6BEE2}" type="pres">
      <dgm:prSet presAssocID="{1A578C49-5C2E-7F4B-9D23-A472B69726E9}" presName="Name37" presStyleLbl="parChTrans1D3" presStyleIdx="0" presStyleCnt="7"/>
      <dgm:spPr/>
    </dgm:pt>
    <dgm:pt modelId="{36AFECAC-15A4-4647-AF3A-035B74E2FC0A}" type="pres">
      <dgm:prSet presAssocID="{5FA63F6C-E95F-224F-B996-3B7360970711}" presName="hierRoot2" presStyleCnt="0">
        <dgm:presLayoutVars>
          <dgm:hierBranch val="init"/>
        </dgm:presLayoutVars>
      </dgm:prSet>
      <dgm:spPr/>
    </dgm:pt>
    <dgm:pt modelId="{01B48C83-3680-734D-8AED-0761C8E541A6}" type="pres">
      <dgm:prSet presAssocID="{5FA63F6C-E95F-224F-B996-3B7360970711}" presName="rootComposite" presStyleCnt="0"/>
      <dgm:spPr/>
    </dgm:pt>
    <dgm:pt modelId="{0A1FAAC2-0AFC-6C42-BBCA-676DD1171FC8}" type="pres">
      <dgm:prSet presAssocID="{5FA63F6C-E95F-224F-B996-3B7360970711}" presName="rootText" presStyleLbl="node3" presStyleIdx="0" presStyleCnt="7">
        <dgm:presLayoutVars>
          <dgm:chPref val="3"/>
        </dgm:presLayoutVars>
      </dgm:prSet>
      <dgm:spPr/>
    </dgm:pt>
    <dgm:pt modelId="{AF5247E7-60D4-1046-A1B2-CD07E3A5F81D}" type="pres">
      <dgm:prSet presAssocID="{5FA63F6C-E95F-224F-B996-3B7360970711}" presName="rootConnector" presStyleLbl="node3" presStyleIdx="0" presStyleCnt="7"/>
      <dgm:spPr/>
    </dgm:pt>
    <dgm:pt modelId="{A79792C0-F3FD-974F-85DF-3156E00743D5}" type="pres">
      <dgm:prSet presAssocID="{5FA63F6C-E95F-224F-B996-3B7360970711}" presName="hierChild4" presStyleCnt="0"/>
      <dgm:spPr/>
    </dgm:pt>
    <dgm:pt modelId="{EEBEE909-9C7D-0942-954F-79D28E76D52E}" type="pres">
      <dgm:prSet presAssocID="{5FA63F6C-E95F-224F-B996-3B7360970711}" presName="hierChild5" presStyleCnt="0"/>
      <dgm:spPr/>
    </dgm:pt>
    <dgm:pt modelId="{0C660E1C-8365-F343-B622-7ECA35ECC780}" type="pres">
      <dgm:prSet presAssocID="{C4F8D8E0-7A49-3B40-94D8-8030669CB792}" presName="Name37" presStyleLbl="parChTrans1D3" presStyleIdx="1" presStyleCnt="7"/>
      <dgm:spPr/>
    </dgm:pt>
    <dgm:pt modelId="{F54074B3-DE8A-194D-9675-7630831092C6}" type="pres">
      <dgm:prSet presAssocID="{E0FEA51D-57B2-F445-907E-2FB53D3A3FBE}" presName="hierRoot2" presStyleCnt="0">
        <dgm:presLayoutVars>
          <dgm:hierBranch val="init"/>
        </dgm:presLayoutVars>
      </dgm:prSet>
      <dgm:spPr/>
    </dgm:pt>
    <dgm:pt modelId="{A4D8ED45-AFB2-BC4E-B6EB-16E7C3FB8751}" type="pres">
      <dgm:prSet presAssocID="{E0FEA51D-57B2-F445-907E-2FB53D3A3FBE}" presName="rootComposite" presStyleCnt="0"/>
      <dgm:spPr/>
    </dgm:pt>
    <dgm:pt modelId="{0C41CF84-6AF6-3C4F-84AF-A8E3A8AF3F6A}" type="pres">
      <dgm:prSet presAssocID="{E0FEA51D-57B2-F445-907E-2FB53D3A3FBE}" presName="rootText" presStyleLbl="node3" presStyleIdx="1" presStyleCnt="7">
        <dgm:presLayoutVars>
          <dgm:chPref val="3"/>
        </dgm:presLayoutVars>
      </dgm:prSet>
      <dgm:spPr/>
    </dgm:pt>
    <dgm:pt modelId="{E94A67AC-E7FB-F44F-AB48-38CF2AB4F1DC}" type="pres">
      <dgm:prSet presAssocID="{E0FEA51D-57B2-F445-907E-2FB53D3A3FBE}" presName="rootConnector" presStyleLbl="node3" presStyleIdx="1" presStyleCnt="7"/>
      <dgm:spPr/>
    </dgm:pt>
    <dgm:pt modelId="{35DC0E7E-FAC6-EC44-8F10-3B67CE9B3B16}" type="pres">
      <dgm:prSet presAssocID="{E0FEA51D-57B2-F445-907E-2FB53D3A3FBE}" presName="hierChild4" presStyleCnt="0"/>
      <dgm:spPr/>
    </dgm:pt>
    <dgm:pt modelId="{79CEC453-50ED-774D-956D-E66601ADDE1E}" type="pres">
      <dgm:prSet presAssocID="{E0FEA51D-57B2-F445-907E-2FB53D3A3FBE}" presName="hierChild5" presStyleCnt="0"/>
      <dgm:spPr/>
    </dgm:pt>
    <dgm:pt modelId="{7A4D9243-B43C-7C4A-9190-A1FB5E757D19}" type="pres">
      <dgm:prSet presAssocID="{8772BC74-CC01-9245-BBC8-4D8247EA7123}" presName="Name37" presStyleLbl="parChTrans1D3" presStyleIdx="2" presStyleCnt="7"/>
      <dgm:spPr/>
    </dgm:pt>
    <dgm:pt modelId="{13C990A0-24BC-A142-A337-FD303ECF85C9}" type="pres">
      <dgm:prSet presAssocID="{4718719A-05C7-1845-8A19-B99263B01B36}" presName="hierRoot2" presStyleCnt="0">
        <dgm:presLayoutVars>
          <dgm:hierBranch val="init"/>
        </dgm:presLayoutVars>
      </dgm:prSet>
      <dgm:spPr/>
    </dgm:pt>
    <dgm:pt modelId="{474254C0-C6B9-E44C-B23A-1EB98F718D18}" type="pres">
      <dgm:prSet presAssocID="{4718719A-05C7-1845-8A19-B99263B01B36}" presName="rootComposite" presStyleCnt="0"/>
      <dgm:spPr/>
    </dgm:pt>
    <dgm:pt modelId="{713A4100-C396-B24C-9A1A-BE9235E947F8}" type="pres">
      <dgm:prSet presAssocID="{4718719A-05C7-1845-8A19-B99263B01B36}" presName="rootText" presStyleLbl="node3" presStyleIdx="2" presStyleCnt="7">
        <dgm:presLayoutVars>
          <dgm:chPref val="3"/>
        </dgm:presLayoutVars>
      </dgm:prSet>
      <dgm:spPr/>
    </dgm:pt>
    <dgm:pt modelId="{5ED06B9E-41A4-5343-A919-F9D8D23ECCA2}" type="pres">
      <dgm:prSet presAssocID="{4718719A-05C7-1845-8A19-B99263B01B36}" presName="rootConnector" presStyleLbl="node3" presStyleIdx="2" presStyleCnt="7"/>
      <dgm:spPr/>
    </dgm:pt>
    <dgm:pt modelId="{EA2ABE40-DCD9-7043-9A50-75D9080EC24A}" type="pres">
      <dgm:prSet presAssocID="{4718719A-05C7-1845-8A19-B99263B01B36}" presName="hierChild4" presStyleCnt="0"/>
      <dgm:spPr/>
    </dgm:pt>
    <dgm:pt modelId="{8F77BD90-258F-F74D-8584-C91F15F68B51}" type="pres">
      <dgm:prSet presAssocID="{4718719A-05C7-1845-8A19-B99263B01B36}" presName="hierChild5" presStyleCnt="0"/>
      <dgm:spPr/>
    </dgm:pt>
    <dgm:pt modelId="{47304B74-1456-9145-85AB-DE4D48AF7D4E}" type="pres">
      <dgm:prSet presAssocID="{C53B2555-AE75-CC4C-BF5A-BEF24D7768A3}" presName="hierChild5" presStyleCnt="0"/>
      <dgm:spPr/>
    </dgm:pt>
    <dgm:pt modelId="{45543778-9631-DB4B-909B-A59F218E2F1D}" type="pres">
      <dgm:prSet presAssocID="{6010BAAA-5988-E448-9863-393E468EA742}" presName="Name37" presStyleLbl="parChTrans1D2" presStyleIdx="1" presStyleCnt="6"/>
      <dgm:spPr/>
    </dgm:pt>
    <dgm:pt modelId="{EB8BCD24-574B-574A-83A9-05EEA2D0AB31}" type="pres">
      <dgm:prSet presAssocID="{7E01CFB7-05A7-8445-8B54-5EDA62B555CB}" presName="hierRoot2" presStyleCnt="0">
        <dgm:presLayoutVars>
          <dgm:hierBranch val="init"/>
        </dgm:presLayoutVars>
      </dgm:prSet>
      <dgm:spPr/>
    </dgm:pt>
    <dgm:pt modelId="{2C237F46-2CF0-814B-907A-B463C6A9D446}" type="pres">
      <dgm:prSet presAssocID="{7E01CFB7-05A7-8445-8B54-5EDA62B555CB}" presName="rootComposite" presStyleCnt="0"/>
      <dgm:spPr/>
    </dgm:pt>
    <dgm:pt modelId="{5BE07397-B374-1446-93A0-452C9C89F0D9}" type="pres">
      <dgm:prSet presAssocID="{7E01CFB7-05A7-8445-8B54-5EDA62B555CB}" presName="rootText" presStyleLbl="node2" presStyleIdx="1" presStyleCnt="4">
        <dgm:presLayoutVars>
          <dgm:chPref val="3"/>
        </dgm:presLayoutVars>
      </dgm:prSet>
      <dgm:spPr/>
    </dgm:pt>
    <dgm:pt modelId="{DF8CD80A-B9ED-FB42-A5C5-E65FF5BD1820}" type="pres">
      <dgm:prSet presAssocID="{7E01CFB7-05A7-8445-8B54-5EDA62B555CB}" presName="rootConnector" presStyleLbl="node2" presStyleIdx="1" presStyleCnt="4"/>
      <dgm:spPr/>
    </dgm:pt>
    <dgm:pt modelId="{FFD76E3C-FFDA-2B48-A4D6-F340CC205857}" type="pres">
      <dgm:prSet presAssocID="{7E01CFB7-05A7-8445-8B54-5EDA62B555CB}" presName="hierChild4" presStyleCnt="0"/>
      <dgm:spPr/>
    </dgm:pt>
    <dgm:pt modelId="{FBD44DF0-8E08-CB4C-94B9-B92A7CA84375}" type="pres">
      <dgm:prSet presAssocID="{B309FAAD-D65F-B348-BD51-70751EEF8982}" presName="Name37" presStyleLbl="parChTrans1D3" presStyleIdx="3" presStyleCnt="7"/>
      <dgm:spPr/>
    </dgm:pt>
    <dgm:pt modelId="{C3980EA2-FA14-C14D-8B0B-613415F984EA}" type="pres">
      <dgm:prSet presAssocID="{5F7B3DAF-E9B3-0B43-99C4-344D3CED5728}" presName="hierRoot2" presStyleCnt="0">
        <dgm:presLayoutVars>
          <dgm:hierBranch val="init"/>
        </dgm:presLayoutVars>
      </dgm:prSet>
      <dgm:spPr/>
    </dgm:pt>
    <dgm:pt modelId="{6309FE43-B4EC-754F-B5B1-6C524B22171C}" type="pres">
      <dgm:prSet presAssocID="{5F7B3DAF-E9B3-0B43-99C4-344D3CED5728}" presName="rootComposite" presStyleCnt="0"/>
      <dgm:spPr/>
    </dgm:pt>
    <dgm:pt modelId="{15D60A4E-0345-3540-8FB2-93420B42C997}" type="pres">
      <dgm:prSet presAssocID="{5F7B3DAF-E9B3-0B43-99C4-344D3CED5728}" presName="rootText" presStyleLbl="node3" presStyleIdx="3" presStyleCnt="7">
        <dgm:presLayoutVars>
          <dgm:chPref val="3"/>
        </dgm:presLayoutVars>
      </dgm:prSet>
      <dgm:spPr/>
    </dgm:pt>
    <dgm:pt modelId="{9D899D6B-B565-D845-A305-15ED99DF4869}" type="pres">
      <dgm:prSet presAssocID="{5F7B3DAF-E9B3-0B43-99C4-344D3CED5728}" presName="rootConnector" presStyleLbl="node3" presStyleIdx="3" presStyleCnt="7"/>
      <dgm:spPr/>
    </dgm:pt>
    <dgm:pt modelId="{042DB12A-3435-F646-8AC8-A3D58350E14D}" type="pres">
      <dgm:prSet presAssocID="{5F7B3DAF-E9B3-0B43-99C4-344D3CED5728}" presName="hierChild4" presStyleCnt="0"/>
      <dgm:spPr/>
    </dgm:pt>
    <dgm:pt modelId="{B934DAFE-3CD6-BF41-A51E-E436D1DBE90A}" type="pres">
      <dgm:prSet presAssocID="{5F7B3DAF-E9B3-0B43-99C4-344D3CED5728}" presName="hierChild5" presStyleCnt="0"/>
      <dgm:spPr/>
    </dgm:pt>
    <dgm:pt modelId="{592B8D2E-287D-CA46-8008-AACDBBC51981}" type="pres">
      <dgm:prSet presAssocID="{A1AFE365-A458-6041-A5CB-26D466CEEA52}" presName="Name37" presStyleLbl="parChTrans1D3" presStyleIdx="4" presStyleCnt="7"/>
      <dgm:spPr/>
    </dgm:pt>
    <dgm:pt modelId="{79D12EF4-7D57-CC4B-903A-209EB0EE03B2}" type="pres">
      <dgm:prSet presAssocID="{D538A430-621C-6042-99D5-26652FAA0C3F}" presName="hierRoot2" presStyleCnt="0">
        <dgm:presLayoutVars>
          <dgm:hierBranch val="init"/>
        </dgm:presLayoutVars>
      </dgm:prSet>
      <dgm:spPr/>
    </dgm:pt>
    <dgm:pt modelId="{978478BA-FCFA-704C-9A2D-44507D921162}" type="pres">
      <dgm:prSet presAssocID="{D538A430-621C-6042-99D5-26652FAA0C3F}" presName="rootComposite" presStyleCnt="0"/>
      <dgm:spPr/>
    </dgm:pt>
    <dgm:pt modelId="{405CCED3-DACD-D248-8B14-71FC79B2B9E7}" type="pres">
      <dgm:prSet presAssocID="{D538A430-621C-6042-99D5-26652FAA0C3F}" presName="rootText" presStyleLbl="node3" presStyleIdx="4" presStyleCnt="7">
        <dgm:presLayoutVars>
          <dgm:chPref val="3"/>
        </dgm:presLayoutVars>
      </dgm:prSet>
      <dgm:spPr/>
    </dgm:pt>
    <dgm:pt modelId="{940C6C2B-C384-6345-A747-2D79D83EB57F}" type="pres">
      <dgm:prSet presAssocID="{D538A430-621C-6042-99D5-26652FAA0C3F}" presName="rootConnector" presStyleLbl="node3" presStyleIdx="4" presStyleCnt="7"/>
      <dgm:spPr/>
    </dgm:pt>
    <dgm:pt modelId="{79DB235B-4F0F-DF43-B2FC-A69404212368}" type="pres">
      <dgm:prSet presAssocID="{D538A430-621C-6042-99D5-26652FAA0C3F}" presName="hierChild4" presStyleCnt="0"/>
      <dgm:spPr/>
    </dgm:pt>
    <dgm:pt modelId="{ED573C36-8B43-B645-840A-19B0B1283245}" type="pres">
      <dgm:prSet presAssocID="{D538A430-621C-6042-99D5-26652FAA0C3F}" presName="hierChild5" presStyleCnt="0"/>
      <dgm:spPr/>
    </dgm:pt>
    <dgm:pt modelId="{74700D65-D589-DA4C-86FD-09C9C6ABD51E}" type="pres">
      <dgm:prSet presAssocID="{7E01CFB7-05A7-8445-8B54-5EDA62B555CB}" presName="hierChild5" presStyleCnt="0"/>
      <dgm:spPr/>
    </dgm:pt>
    <dgm:pt modelId="{0AE6B10A-1022-6849-A9F3-260813F94867}" type="pres">
      <dgm:prSet presAssocID="{F8CD744A-0A4F-BF4F-86EC-29B3AA3F1D9E}" presName="Name37" presStyleLbl="parChTrans1D2" presStyleIdx="2" presStyleCnt="6"/>
      <dgm:spPr/>
    </dgm:pt>
    <dgm:pt modelId="{9B1D0038-E695-CA4B-B61F-EA3F15DEB9F8}" type="pres">
      <dgm:prSet presAssocID="{807F2823-A5FB-6446-BD98-A00283C1CFD0}" presName="hierRoot2" presStyleCnt="0">
        <dgm:presLayoutVars>
          <dgm:hierBranch val="init"/>
        </dgm:presLayoutVars>
      </dgm:prSet>
      <dgm:spPr/>
    </dgm:pt>
    <dgm:pt modelId="{FAE4A5E3-CA16-6F45-B826-E2F2FD7CDB56}" type="pres">
      <dgm:prSet presAssocID="{807F2823-A5FB-6446-BD98-A00283C1CFD0}" presName="rootComposite" presStyleCnt="0"/>
      <dgm:spPr/>
    </dgm:pt>
    <dgm:pt modelId="{FCFDB2DF-E33C-B14C-BF7C-FAAE778B7358}" type="pres">
      <dgm:prSet presAssocID="{807F2823-A5FB-6446-BD98-A00283C1CFD0}" presName="rootText" presStyleLbl="node2" presStyleIdx="2" presStyleCnt="4" custScaleX="162168">
        <dgm:presLayoutVars>
          <dgm:chPref val="3"/>
        </dgm:presLayoutVars>
      </dgm:prSet>
      <dgm:spPr/>
    </dgm:pt>
    <dgm:pt modelId="{3C501D25-7F28-7545-B48C-742085554DB1}" type="pres">
      <dgm:prSet presAssocID="{807F2823-A5FB-6446-BD98-A00283C1CFD0}" presName="rootConnector" presStyleLbl="node2" presStyleIdx="2" presStyleCnt="4"/>
      <dgm:spPr/>
    </dgm:pt>
    <dgm:pt modelId="{5271A123-20D0-D948-8BDB-1F2B8AD6E7C1}" type="pres">
      <dgm:prSet presAssocID="{807F2823-A5FB-6446-BD98-A00283C1CFD0}" presName="hierChild4" presStyleCnt="0"/>
      <dgm:spPr/>
    </dgm:pt>
    <dgm:pt modelId="{74D91A46-A047-AA42-B876-42D0FA7B3304}" type="pres">
      <dgm:prSet presAssocID="{DB4CDBA8-2200-AA47-90F8-4ED45FD9E4A8}" presName="Name37" presStyleLbl="parChTrans1D3" presStyleIdx="5" presStyleCnt="7"/>
      <dgm:spPr/>
    </dgm:pt>
    <dgm:pt modelId="{9457F981-EA5C-3E4A-9856-E3A81746CE2B}" type="pres">
      <dgm:prSet presAssocID="{4D30C850-3893-2544-9B68-658FD528E2DE}" presName="hierRoot2" presStyleCnt="0">
        <dgm:presLayoutVars>
          <dgm:hierBranch val="init"/>
        </dgm:presLayoutVars>
      </dgm:prSet>
      <dgm:spPr/>
    </dgm:pt>
    <dgm:pt modelId="{8F267A52-F874-0F4E-B590-C8B290EEAA97}" type="pres">
      <dgm:prSet presAssocID="{4D30C850-3893-2544-9B68-658FD528E2DE}" presName="rootComposite" presStyleCnt="0"/>
      <dgm:spPr/>
    </dgm:pt>
    <dgm:pt modelId="{2108919F-5CF5-D94B-8942-F3C367978E89}" type="pres">
      <dgm:prSet presAssocID="{4D30C850-3893-2544-9B68-658FD528E2DE}" presName="rootText" presStyleLbl="node3" presStyleIdx="5" presStyleCnt="7">
        <dgm:presLayoutVars>
          <dgm:chPref val="3"/>
        </dgm:presLayoutVars>
      </dgm:prSet>
      <dgm:spPr/>
    </dgm:pt>
    <dgm:pt modelId="{8D80C9D9-D004-FB48-B724-9880FC971796}" type="pres">
      <dgm:prSet presAssocID="{4D30C850-3893-2544-9B68-658FD528E2DE}" presName="rootConnector" presStyleLbl="node3" presStyleIdx="5" presStyleCnt="7"/>
      <dgm:spPr/>
    </dgm:pt>
    <dgm:pt modelId="{ADC35414-4B0B-4347-85CB-C05FC722CACB}" type="pres">
      <dgm:prSet presAssocID="{4D30C850-3893-2544-9B68-658FD528E2DE}" presName="hierChild4" presStyleCnt="0"/>
      <dgm:spPr/>
    </dgm:pt>
    <dgm:pt modelId="{76579056-63FE-1945-B4A3-2CD3F3B8F3C4}" type="pres">
      <dgm:prSet presAssocID="{4D30C850-3893-2544-9B68-658FD528E2DE}" presName="hierChild5" presStyleCnt="0"/>
      <dgm:spPr/>
    </dgm:pt>
    <dgm:pt modelId="{F8F76C1D-7C6B-1C48-BEBD-EDDD3E96D897}" type="pres">
      <dgm:prSet presAssocID="{B24F9674-052B-3146-B101-A980FC1EF40F}" presName="Name37" presStyleLbl="parChTrans1D3" presStyleIdx="6" presStyleCnt="7"/>
      <dgm:spPr/>
    </dgm:pt>
    <dgm:pt modelId="{899AA8B1-67AC-E44C-B31D-F595CE626EBD}" type="pres">
      <dgm:prSet presAssocID="{FBB5E728-BA1D-1E48-A501-DB5315858D12}" presName="hierRoot2" presStyleCnt="0">
        <dgm:presLayoutVars>
          <dgm:hierBranch val="init"/>
        </dgm:presLayoutVars>
      </dgm:prSet>
      <dgm:spPr/>
    </dgm:pt>
    <dgm:pt modelId="{0D0D2BFE-FF98-7F4C-8205-376FCA5B0A32}" type="pres">
      <dgm:prSet presAssocID="{FBB5E728-BA1D-1E48-A501-DB5315858D12}" presName="rootComposite" presStyleCnt="0"/>
      <dgm:spPr/>
    </dgm:pt>
    <dgm:pt modelId="{54223408-2E4D-8A46-B9DD-FE24A7813BB4}" type="pres">
      <dgm:prSet presAssocID="{FBB5E728-BA1D-1E48-A501-DB5315858D12}" presName="rootText" presStyleLbl="node3" presStyleIdx="6" presStyleCnt="7">
        <dgm:presLayoutVars>
          <dgm:chPref val="3"/>
        </dgm:presLayoutVars>
      </dgm:prSet>
      <dgm:spPr/>
    </dgm:pt>
    <dgm:pt modelId="{9817CF12-99CF-F346-8676-CBE4299DEB95}" type="pres">
      <dgm:prSet presAssocID="{FBB5E728-BA1D-1E48-A501-DB5315858D12}" presName="rootConnector" presStyleLbl="node3" presStyleIdx="6" presStyleCnt="7"/>
      <dgm:spPr/>
    </dgm:pt>
    <dgm:pt modelId="{FB4E4C11-D7CD-1144-8B4B-21B5C9FC4304}" type="pres">
      <dgm:prSet presAssocID="{FBB5E728-BA1D-1E48-A501-DB5315858D12}" presName="hierChild4" presStyleCnt="0"/>
      <dgm:spPr/>
    </dgm:pt>
    <dgm:pt modelId="{29B355A0-A273-9947-91B1-5D37EE94822B}" type="pres">
      <dgm:prSet presAssocID="{FBB5E728-BA1D-1E48-A501-DB5315858D12}" presName="hierChild5" presStyleCnt="0"/>
      <dgm:spPr/>
    </dgm:pt>
    <dgm:pt modelId="{1B3267A9-C27F-3C4B-B0BB-D5E5379CF431}" type="pres">
      <dgm:prSet presAssocID="{807F2823-A5FB-6446-BD98-A00283C1CFD0}" presName="hierChild5" presStyleCnt="0"/>
      <dgm:spPr/>
    </dgm:pt>
    <dgm:pt modelId="{1F2423E8-127D-2144-8D2F-3941E0626FB6}" type="pres">
      <dgm:prSet presAssocID="{049D3E23-C81E-294D-8246-D8FBE3E6D4E2}" presName="Name37" presStyleLbl="parChTrans1D2" presStyleIdx="3" presStyleCnt="6"/>
      <dgm:spPr/>
    </dgm:pt>
    <dgm:pt modelId="{731E2E45-A8BE-CA40-B079-9C4C0B32657D}" type="pres">
      <dgm:prSet presAssocID="{94555FD4-740D-1848-B725-11F37355C2EB}" presName="hierRoot2" presStyleCnt="0">
        <dgm:presLayoutVars>
          <dgm:hierBranch val="init"/>
        </dgm:presLayoutVars>
      </dgm:prSet>
      <dgm:spPr/>
    </dgm:pt>
    <dgm:pt modelId="{CA1AB673-1920-BC42-B1F1-513E3B99C685}" type="pres">
      <dgm:prSet presAssocID="{94555FD4-740D-1848-B725-11F37355C2EB}" presName="rootComposite" presStyleCnt="0"/>
      <dgm:spPr/>
    </dgm:pt>
    <dgm:pt modelId="{45DD851E-1FE2-0546-A3E0-15917C449D00}" type="pres">
      <dgm:prSet presAssocID="{94555FD4-740D-1848-B725-11F37355C2EB}" presName="rootText" presStyleLbl="node2" presStyleIdx="3" presStyleCnt="4">
        <dgm:presLayoutVars>
          <dgm:chPref val="3"/>
        </dgm:presLayoutVars>
      </dgm:prSet>
      <dgm:spPr/>
    </dgm:pt>
    <dgm:pt modelId="{2E8ED663-5113-AE46-9955-4EA2E857B683}" type="pres">
      <dgm:prSet presAssocID="{94555FD4-740D-1848-B725-11F37355C2EB}" presName="rootConnector" presStyleLbl="node2" presStyleIdx="3" presStyleCnt="4"/>
      <dgm:spPr/>
    </dgm:pt>
    <dgm:pt modelId="{5FCC93DB-1831-1948-B497-5B5F58C5E445}" type="pres">
      <dgm:prSet presAssocID="{94555FD4-740D-1848-B725-11F37355C2EB}" presName="hierChild4" presStyleCnt="0"/>
      <dgm:spPr/>
    </dgm:pt>
    <dgm:pt modelId="{F9C38AA1-D55A-C94B-A05D-15AF4DF1F407}" type="pres">
      <dgm:prSet presAssocID="{94555FD4-740D-1848-B725-11F37355C2EB}" presName="hierChild5" presStyleCnt="0"/>
      <dgm:spPr/>
    </dgm:pt>
    <dgm:pt modelId="{E3AD1ED8-028C-5449-963C-CC1B45C80864}" type="pres">
      <dgm:prSet presAssocID="{030ADE08-A3C6-5A46-A266-A5DA67E054FE}" presName="hierChild3" presStyleCnt="0"/>
      <dgm:spPr/>
    </dgm:pt>
    <dgm:pt modelId="{700E97A2-F954-C441-97C4-1CCA9F809763}" type="pres">
      <dgm:prSet presAssocID="{7B636CEF-7DDC-B04A-BC17-AB797180A40D}" presName="Name111" presStyleLbl="parChTrans1D2" presStyleIdx="4" presStyleCnt="6"/>
      <dgm:spPr/>
    </dgm:pt>
    <dgm:pt modelId="{47734011-6F3B-C340-8B40-98464887FE6C}" type="pres">
      <dgm:prSet presAssocID="{C2AE8AE0-C279-E64B-B4B1-C2ADB1925DF3}" presName="hierRoot3" presStyleCnt="0">
        <dgm:presLayoutVars>
          <dgm:hierBranch val="init"/>
        </dgm:presLayoutVars>
      </dgm:prSet>
      <dgm:spPr/>
    </dgm:pt>
    <dgm:pt modelId="{314BD86E-52ED-D14A-BA05-507B7FFAD9CD}" type="pres">
      <dgm:prSet presAssocID="{C2AE8AE0-C279-E64B-B4B1-C2ADB1925DF3}" presName="rootComposite3" presStyleCnt="0"/>
      <dgm:spPr/>
    </dgm:pt>
    <dgm:pt modelId="{99AD79F9-B9D6-CB47-B547-27C03E5DA0C9}" type="pres">
      <dgm:prSet presAssocID="{C2AE8AE0-C279-E64B-B4B1-C2ADB1925DF3}" presName="rootText3" presStyleLbl="asst1" presStyleIdx="0" presStyleCnt="2" custScaleX="111346">
        <dgm:presLayoutVars>
          <dgm:chPref val="3"/>
        </dgm:presLayoutVars>
      </dgm:prSet>
      <dgm:spPr/>
    </dgm:pt>
    <dgm:pt modelId="{D3842C08-E70A-1849-B543-95534BBAEBC0}" type="pres">
      <dgm:prSet presAssocID="{C2AE8AE0-C279-E64B-B4B1-C2ADB1925DF3}" presName="rootConnector3" presStyleLbl="asst1" presStyleIdx="0" presStyleCnt="2"/>
      <dgm:spPr/>
    </dgm:pt>
    <dgm:pt modelId="{012E6EAE-CB31-294C-A5FB-C4D83318D1BC}" type="pres">
      <dgm:prSet presAssocID="{C2AE8AE0-C279-E64B-B4B1-C2ADB1925DF3}" presName="hierChild6" presStyleCnt="0"/>
      <dgm:spPr/>
    </dgm:pt>
    <dgm:pt modelId="{2B178100-ED8F-5049-91C1-3B62DCE8D270}" type="pres">
      <dgm:prSet presAssocID="{C2AE8AE0-C279-E64B-B4B1-C2ADB1925DF3}" presName="hierChild7" presStyleCnt="0"/>
      <dgm:spPr/>
    </dgm:pt>
    <dgm:pt modelId="{8DDED5EE-BB64-0146-B1F2-DC85EF2B2E6B}" type="pres">
      <dgm:prSet presAssocID="{02728B61-34FB-114E-9257-0B1EE14A65BE}" presName="Name111" presStyleLbl="parChTrans1D2" presStyleIdx="5" presStyleCnt="6"/>
      <dgm:spPr/>
    </dgm:pt>
    <dgm:pt modelId="{C6C3149C-D586-7D47-8787-1FD98373062C}" type="pres">
      <dgm:prSet presAssocID="{152F40E3-9B4C-9349-BD1B-DA2186A4D06D}" presName="hierRoot3" presStyleCnt="0">
        <dgm:presLayoutVars>
          <dgm:hierBranch val="init"/>
        </dgm:presLayoutVars>
      </dgm:prSet>
      <dgm:spPr/>
    </dgm:pt>
    <dgm:pt modelId="{360E17C3-8679-8E4A-9DA0-070A567FCCA1}" type="pres">
      <dgm:prSet presAssocID="{152F40E3-9B4C-9349-BD1B-DA2186A4D06D}" presName="rootComposite3" presStyleCnt="0"/>
      <dgm:spPr/>
    </dgm:pt>
    <dgm:pt modelId="{25DFF833-FC58-0240-A5AB-435319529634}" type="pres">
      <dgm:prSet presAssocID="{152F40E3-9B4C-9349-BD1B-DA2186A4D06D}" presName="rootText3" presStyleLbl="asst1" presStyleIdx="1" presStyleCnt="2" custScaleX="134787">
        <dgm:presLayoutVars>
          <dgm:chPref val="3"/>
        </dgm:presLayoutVars>
      </dgm:prSet>
      <dgm:spPr/>
    </dgm:pt>
    <dgm:pt modelId="{A9A1B6B0-4B76-3E42-AA59-387C5E83E724}" type="pres">
      <dgm:prSet presAssocID="{152F40E3-9B4C-9349-BD1B-DA2186A4D06D}" presName="rootConnector3" presStyleLbl="asst1" presStyleIdx="1" presStyleCnt="2"/>
      <dgm:spPr/>
    </dgm:pt>
    <dgm:pt modelId="{F48D61EF-14BE-CA44-8573-2F87CD8AFF11}" type="pres">
      <dgm:prSet presAssocID="{152F40E3-9B4C-9349-BD1B-DA2186A4D06D}" presName="hierChild6" presStyleCnt="0"/>
      <dgm:spPr/>
    </dgm:pt>
    <dgm:pt modelId="{236ED1B3-B540-6E42-A077-9310484447A0}" type="pres">
      <dgm:prSet presAssocID="{152F40E3-9B4C-9349-BD1B-DA2186A4D06D}" presName="hierChild7" presStyleCnt="0"/>
      <dgm:spPr/>
    </dgm:pt>
  </dgm:ptLst>
  <dgm:cxnLst>
    <dgm:cxn modelId="{46A4E703-446C-004B-8524-BCE9556950D2}" srcId="{7E01CFB7-05A7-8445-8B54-5EDA62B555CB}" destId="{5F7B3DAF-E9B3-0B43-99C4-344D3CED5728}" srcOrd="0" destOrd="0" parTransId="{B309FAAD-D65F-B348-BD51-70751EEF8982}" sibTransId="{8F05B3E1-A065-0743-81E3-EA90F955CF3D}"/>
    <dgm:cxn modelId="{235B1A10-164C-E34B-BD95-0A04801677A6}" type="presOf" srcId="{1896D287-CB40-F942-A53B-A38C171A57BF}" destId="{F561C581-F760-914F-9DEA-DE58680FABAB}" srcOrd="0" destOrd="0" presId="urn:microsoft.com/office/officeart/2005/8/layout/orgChart1"/>
    <dgm:cxn modelId="{2ACD4711-FE54-EA4A-9CF5-581E19885160}" srcId="{030ADE08-A3C6-5A46-A266-A5DA67E054FE}" destId="{C53B2555-AE75-CC4C-BF5A-BEF24D7768A3}" srcOrd="2" destOrd="0" parTransId="{760A5E24-4A46-5F4F-A28C-890F91AF6D8A}" sibTransId="{2DD02C41-1727-A644-B9C1-083CD89CF24E}"/>
    <dgm:cxn modelId="{D7210D12-9035-234B-A653-838CBB21CE32}" type="presOf" srcId="{1A578C49-5C2E-7F4B-9D23-A472B69726E9}" destId="{DABC0CBA-D52C-234C-AECB-E4E26BB6BEE2}" srcOrd="0" destOrd="0" presId="urn:microsoft.com/office/officeart/2005/8/layout/orgChart1"/>
    <dgm:cxn modelId="{EDE7BA13-6877-EE49-BBB4-41B28DA2C40A}" type="presOf" srcId="{FBB5E728-BA1D-1E48-A501-DB5315858D12}" destId="{9817CF12-99CF-F346-8676-CBE4299DEB95}" srcOrd="1" destOrd="0" presId="urn:microsoft.com/office/officeart/2005/8/layout/orgChart1"/>
    <dgm:cxn modelId="{4738A215-83C6-C843-974F-DD0B54C994A6}" type="presOf" srcId="{807F2823-A5FB-6446-BD98-A00283C1CFD0}" destId="{3C501D25-7F28-7545-B48C-742085554DB1}" srcOrd="1" destOrd="0" presId="urn:microsoft.com/office/officeart/2005/8/layout/orgChart1"/>
    <dgm:cxn modelId="{E83B0117-37C5-B443-A7CC-70F3053C2AD9}" type="presOf" srcId="{807F2823-A5FB-6446-BD98-A00283C1CFD0}" destId="{FCFDB2DF-E33C-B14C-BF7C-FAAE778B7358}" srcOrd="0" destOrd="0" presId="urn:microsoft.com/office/officeart/2005/8/layout/orgChart1"/>
    <dgm:cxn modelId="{165E171E-2FB3-A648-8B8B-8EF61FEB9153}" type="presOf" srcId="{030ADE08-A3C6-5A46-A266-A5DA67E054FE}" destId="{A19C1D07-BA09-E247-8EA9-3BAA85E9B038}" srcOrd="0" destOrd="0" presId="urn:microsoft.com/office/officeart/2005/8/layout/orgChart1"/>
    <dgm:cxn modelId="{12443F1F-601E-C041-B1D3-5837AE2580B3}" srcId="{C53B2555-AE75-CC4C-BF5A-BEF24D7768A3}" destId="{5FA63F6C-E95F-224F-B996-3B7360970711}" srcOrd="0" destOrd="0" parTransId="{1A578C49-5C2E-7F4B-9D23-A472B69726E9}" sibTransId="{B47AACC4-588D-5F43-89FC-A8177C8A5650}"/>
    <dgm:cxn modelId="{DB8FAD22-C97B-2A46-BBF0-91F59F6A65D6}" type="presOf" srcId="{C2AE8AE0-C279-E64B-B4B1-C2ADB1925DF3}" destId="{D3842C08-E70A-1849-B543-95534BBAEBC0}" srcOrd="1" destOrd="0" presId="urn:microsoft.com/office/officeart/2005/8/layout/orgChart1"/>
    <dgm:cxn modelId="{16BAE32C-C8CF-F24D-9FB8-F0DA78D71054}" type="presOf" srcId="{4D30C850-3893-2544-9B68-658FD528E2DE}" destId="{8D80C9D9-D004-FB48-B724-9880FC971796}" srcOrd="1" destOrd="0" presId="urn:microsoft.com/office/officeart/2005/8/layout/orgChart1"/>
    <dgm:cxn modelId="{E1D40434-C1B4-6C4A-9D8F-7D5289D6354C}" type="presOf" srcId="{94555FD4-740D-1848-B725-11F37355C2EB}" destId="{2E8ED663-5113-AE46-9955-4EA2E857B683}" srcOrd="1" destOrd="0" presId="urn:microsoft.com/office/officeart/2005/8/layout/orgChart1"/>
    <dgm:cxn modelId="{D25A2536-691C-6343-B65B-B7C8D5881F41}" type="presOf" srcId="{4D30C850-3893-2544-9B68-658FD528E2DE}" destId="{2108919F-5CF5-D94B-8942-F3C367978E89}" srcOrd="0" destOrd="0" presId="urn:microsoft.com/office/officeart/2005/8/layout/orgChart1"/>
    <dgm:cxn modelId="{C5D45B3B-8479-2A41-88FE-B95FF165DB6C}" type="presOf" srcId="{7B636CEF-7DDC-B04A-BC17-AB797180A40D}" destId="{700E97A2-F954-C441-97C4-1CCA9F809763}" srcOrd="0" destOrd="0" presId="urn:microsoft.com/office/officeart/2005/8/layout/orgChart1"/>
    <dgm:cxn modelId="{C78B873D-7E50-D04E-9EC7-D8FF6B9ABDF9}" srcId="{030ADE08-A3C6-5A46-A266-A5DA67E054FE}" destId="{94555FD4-740D-1848-B725-11F37355C2EB}" srcOrd="5" destOrd="0" parTransId="{049D3E23-C81E-294D-8246-D8FBE3E6D4E2}" sibTransId="{D0DBCE5C-9D93-5A4F-9D8D-885098B5B6A4}"/>
    <dgm:cxn modelId="{BD4DAD60-09C5-7141-99D9-5E85BAD0AFCE}" type="presOf" srcId="{152F40E3-9B4C-9349-BD1B-DA2186A4D06D}" destId="{A9A1B6B0-4B76-3E42-AA59-387C5E83E724}" srcOrd="1" destOrd="0" presId="urn:microsoft.com/office/officeart/2005/8/layout/orgChart1"/>
    <dgm:cxn modelId="{6E45BC42-23F4-2941-A48C-2F55BEDEF401}" type="presOf" srcId="{C53B2555-AE75-CC4C-BF5A-BEF24D7768A3}" destId="{BD926454-F061-8149-93EF-EC03F3F443C5}" srcOrd="0" destOrd="0" presId="urn:microsoft.com/office/officeart/2005/8/layout/orgChart1"/>
    <dgm:cxn modelId="{BD6E7A46-FE41-2947-A3D0-1E68217825EB}" type="presOf" srcId="{760A5E24-4A46-5F4F-A28C-890F91AF6D8A}" destId="{423038EE-E3AB-F64E-B6E8-4CAEBC4D2F2B}" srcOrd="0" destOrd="0" presId="urn:microsoft.com/office/officeart/2005/8/layout/orgChart1"/>
    <dgm:cxn modelId="{A7389B66-579F-0E47-9101-B58D7718C172}" type="presOf" srcId="{C2AE8AE0-C279-E64B-B4B1-C2ADB1925DF3}" destId="{99AD79F9-B9D6-CB47-B547-27C03E5DA0C9}" srcOrd="0" destOrd="0" presId="urn:microsoft.com/office/officeart/2005/8/layout/orgChart1"/>
    <dgm:cxn modelId="{BD702569-C582-F848-87EF-4FBD52345418}" type="presOf" srcId="{E0FEA51D-57B2-F445-907E-2FB53D3A3FBE}" destId="{E94A67AC-E7FB-F44F-AB48-38CF2AB4F1DC}" srcOrd="1" destOrd="0" presId="urn:microsoft.com/office/officeart/2005/8/layout/orgChart1"/>
    <dgm:cxn modelId="{6513EA4A-5905-2047-A204-D602782B2A2D}" type="presOf" srcId="{A1AFE365-A458-6041-A5CB-26D466CEEA52}" destId="{592B8D2E-287D-CA46-8008-AACDBBC51981}" srcOrd="0" destOrd="0" presId="urn:microsoft.com/office/officeart/2005/8/layout/orgChart1"/>
    <dgm:cxn modelId="{C474716E-A353-6047-84FD-FA85244037B8}" type="presOf" srcId="{030ADE08-A3C6-5A46-A266-A5DA67E054FE}" destId="{F44DB94D-1DE5-8A46-8CE1-757CB6129A84}" srcOrd="1" destOrd="0" presId="urn:microsoft.com/office/officeart/2005/8/layout/orgChart1"/>
    <dgm:cxn modelId="{8A7DB357-39B5-DA4B-BFBD-FC66AE8A6CC9}" type="presOf" srcId="{5FA63F6C-E95F-224F-B996-3B7360970711}" destId="{0A1FAAC2-0AFC-6C42-BBCA-676DD1171FC8}" srcOrd="0" destOrd="0" presId="urn:microsoft.com/office/officeart/2005/8/layout/orgChart1"/>
    <dgm:cxn modelId="{E6C0B677-438E-EF46-97E2-51F3991BC92D}" type="presOf" srcId="{94555FD4-740D-1848-B725-11F37355C2EB}" destId="{45DD851E-1FE2-0546-A3E0-15917C449D00}" srcOrd="0" destOrd="0" presId="urn:microsoft.com/office/officeart/2005/8/layout/orgChart1"/>
    <dgm:cxn modelId="{15478879-70EE-954C-9684-CD99A0CD174E}" srcId="{C53B2555-AE75-CC4C-BF5A-BEF24D7768A3}" destId="{4718719A-05C7-1845-8A19-B99263B01B36}" srcOrd="2" destOrd="0" parTransId="{8772BC74-CC01-9245-BBC8-4D8247EA7123}" sibTransId="{72CAC5A8-9C3D-E544-ADA6-26F0B9AA271F}"/>
    <dgm:cxn modelId="{928AEE82-ACC6-1447-8D28-9B1FFB2ED174}" type="presOf" srcId="{6010BAAA-5988-E448-9863-393E468EA742}" destId="{45543778-9631-DB4B-909B-A59F218E2F1D}" srcOrd="0" destOrd="0" presId="urn:microsoft.com/office/officeart/2005/8/layout/orgChart1"/>
    <dgm:cxn modelId="{31683083-CBEE-6A43-9656-00C706E00272}" type="presOf" srcId="{FBB5E728-BA1D-1E48-A501-DB5315858D12}" destId="{54223408-2E4D-8A46-B9DD-FE24A7813BB4}" srcOrd="0" destOrd="0" presId="urn:microsoft.com/office/officeart/2005/8/layout/orgChart1"/>
    <dgm:cxn modelId="{A19F1E8F-EAC3-8846-A23B-013EC2BE4F86}" type="presOf" srcId="{7E01CFB7-05A7-8445-8B54-5EDA62B555CB}" destId="{5BE07397-B374-1446-93A0-452C9C89F0D9}" srcOrd="0" destOrd="0" presId="urn:microsoft.com/office/officeart/2005/8/layout/orgChart1"/>
    <dgm:cxn modelId="{85ECF090-F641-7E4B-9FDA-63C5B04B3F78}" srcId="{030ADE08-A3C6-5A46-A266-A5DA67E054FE}" destId="{C2AE8AE0-C279-E64B-B4B1-C2ADB1925DF3}" srcOrd="0" destOrd="0" parTransId="{7B636CEF-7DDC-B04A-BC17-AB797180A40D}" sibTransId="{A0DC63B2-B16C-5F40-A4DA-6DA93247EDB8}"/>
    <dgm:cxn modelId="{BAB83592-0CBE-9B4F-A450-A03EAE97B744}" srcId="{807F2823-A5FB-6446-BD98-A00283C1CFD0}" destId="{4D30C850-3893-2544-9B68-658FD528E2DE}" srcOrd="0" destOrd="0" parTransId="{DB4CDBA8-2200-AA47-90F8-4ED45FD9E4A8}" sibTransId="{09691E44-DDBC-8444-8F4E-ADFA40685E0C}"/>
    <dgm:cxn modelId="{D94D559C-D696-624E-B8FB-4168E81DB606}" type="presOf" srcId="{7E01CFB7-05A7-8445-8B54-5EDA62B555CB}" destId="{DF8CD80A-B9ED-FB42-A5C5-E65FF5BD1820}" srcOrd="1" destOrd="0" presId="urn:microsoft.com/office/officeart/2005/8/layout/orgChart1"/>
    <dgm:cxn modelId="{781473A5-F73C-E840-9D7A-939829420A54}" type="presOf" srcId="{B24F9674-052B-3146-B101-A980FC1EF40F}" destId="{F8F76C1D-7C6B-1C48-BEBD-EDDD3E96D897}" srcOrd="0" destOrd="0" presId="urn:microsoft.com/office/officeart/2005/8/layout/orgChart1"/>
    <dgm:cxn modelId="{0E99ACA8-DBE8-D647-BA3C-7F39C34421C0}" srcId="{030ADE08-A3C6-5A46-A266-A5DA67E054FE}" destId="{152F40E3-9B4C-9349-BD1B-DA2186A4D06D}" srcOrd="1" destOrd="0" parTransId="{02728B61-34FB-114E-9257-0B1EE14A65BE}" sibTransId="{7DDEDB0E-4191-904E-A27C-C77BEDC905E0}"/>
    <dgm:cxn modelId="{FB2D93AE-944D-BF48-B54F-A5A2BC86712A}" type="presOf" srcId="{F8CD744A-0A4F-BF4F-86EC-29B3AA3F1D9E}" destId="{0AE6B10A-1022-6849-A9F3-260813F94867}" srcOrd="0" destOrd="0" presId="urn:microsoft.com/office/officeart/2005/8/layout/orgChart1"/>
    <dgm:cxn modelId="{2EA504B5-C399-1949-A012-04871A607CFE}" type="presOf" srcId="{D538A430-621C-6042-99D5-26652FAA0C3F}" destId="{940C6C2B-C384-6345-A747-2D79D83EB57F}" srcOrd="1" destOrd="0" presId="urn:microsoft.com/office/officeart/2005/8/layout/orgChart1"/>
    <dgm:cxn modelId="{512AC3C2-E996-644B-A8B0-BFAFF290C51E}" type="presOf" srcId="{5F7B3DAF-E9B3-0B43-99C4-344D3CED5728}" destId="{15D60A4E-0345-3540-8FB2-93420B42C997}" srcOrd="0" destOrd="0" presId="urn:microsoft.com/office/officeart/2005/8/layout/orgChart1"/>
    <dgm:cxn modelId="{B16D06C4-C300-0D45-8E1F-522A6B8B95BF}" type="presOf" srcId="{B309FAAD-D65F-B348-BD51-70751EEF8982}" destId="{FBD44DF0-8E08-CB4C-94B9-B92A7CA84375}" srcOrd="0" destOrd="0" presId="urn:microsoft.com/office/officeart/2005/8/layout/orgChart1"/>
    <dgm:cxn modelId="{B9D51BC4-504E-3B45-843F-24BF1E6DB95E}" type="presOf" srcId="{049D3E23-C81E-294D-8246-D8FBE3E6D4E2}" destId="{1F2423E8-127D-2144-8D2F-3941E0626FB6}" srcOrd="0" destOrd="0" presId="urn:microsoft.com/office/officeart/2005/8/layout/orgChart1"/>
    <dgm:cxn modelId="{93312FC4-A783-754E-A957-12CE64A05969}" type="presOf" srcId="{02728B61-34FB-114E-9257-0B1EE14A65BE}" destId="{8DDED5EE-BB64-0146-B1F2-DC85EF2B2E6B}" srcOrd="0" destOrd="0" presId="urn:microsoft.com/office/officeart/2005/8/layout/orgChart1"/>
    <dgm:cxn modelId="{511894C6-B163-124E-8F83-2D54ECA088DE}" type="presOf" srcId="{5F7B3DAF-E9B3-0B43-99C4-344D3CED5728}" destId="{9D899D6B-B565-D845-A305-15ED99DF4869}" srcOrd="1" destOrd="0" presId="urn:microsoft.com/office/officeart/2005/8/layout/orgChart1"/>
    <dgm:cxn modelId="{D39E01C7-1417-AC49-A8DC-44FE5D19E2E9}" type="presOf" srcId="{E0FEA51D-57B2-F445-907E-2FB53D3A3FBE}" destId="{0C41CF84-6AF6-3C4F-84AF-A8E3A8AF3F6A}" srcOrd="0" destOrd="0" presId="urn:microsoft.com/office/officeart/2005/8/layout/orgChart1"/>
    <dgm:cxn modelId="{187832CD-38EC-CC4B-94D1-E58D922F7BD4}" srcId="{030ADE08-A3C6-5A46-A266-A5DA67E054FE}" destId="{7E01CFB7-05A7-8445-8B54-5EDA62B555CB}" srcOrd="3" destOrd="0" parTransId="{6010BAAA-5988-E448-9863-393E468EA742}" sibTransId="{399262B0-2AC8-AC4C-8B24-73CE4E0491F6}"/>
    <dgm:cxn modelId="{DCCE6AD0-5CB6-FC40-9DC7-2503B5B9DE63}" type="presOf" srcId="{8772BC74-CC01-9245-BBC8-4D8247EA7123}" destId="{7A4D9243-B43C-7C4A-9190-A1FB5E757D19}" srcOrd="0" destOrd="0" presId="urn:microsoft.com/office/officeart/2005/8/layout/orgChart1"/>
    <dgm:cxn modelId="{B4F1F4D3-EB85-AA42-9E03-1926A5460C54}" type="presOf" srcId="{5FA63F6C-E95F-224F-B996-3B7360970711}" destId="{AF5247E7-60D4-1046-A1B2-CD07E3A5F81D}" srcOrd="1" destOrd="0" presId="urn:microsoft.com/office/officeart/2005/8/layout/orgChart1"/>
    <dgm:cxn modelId="{3868D9D7-616E-F846-BB16-90F7E7C3CC72}" srcId="{030ADE08-A3C6-5A46-A266-A5DA67E054FE}" destId="{807F2823-A5FB-6446-BD98-A00283C1CFD0}" srcOrd="4" destOrd="0" parTransId="{F8CD744A-0A4F-BF4F-86EC-29B3AA3F1D9E}" sibTransId="{9710A358-F6D6-064B-B316-792C4E37AD34}"/>
    <dgm:cxn modelId="{737044D8-8E14-E544-AC0B-A36C7110E4F6}" type="presOf" srcId="{DB4CDBA8-2200-AA47-90F8-4ED45FD9E4A8}" destId="{74D91A46-A047-AA42-B876-42D0FA7B3304}" srcOrd="0" destOrd="0" presId="urn:microsoft.com/office/officeart/2005/8/layout/orgChart1"/>
    <dgm:cxn modelId="{55D025DB-7211-9140-92FF-4F2DBF0F18F9}" type="presOf" srcId="{4718719A-05C7-1845-8A19-B99263B01B36}" destId="{5ED06B9E-41A4-5343-A919-F9D8D23ECCA2}" srcOrd="1" destOrd="0" presId="urn:microsoft.com/office/officeart/2005/8/layout/orgChart1"/>
    <dgm:cxn modelId="{BE82BFDD-6C85-724F-AC43-E72E1B206254}" type="presOf" srcId="{C4F8D8E0-7A49-3B40-94D8-8030669CB792}" destId="{0C660E1C-8365-F343-B622-7ECA35ECC780}" srcOrd="0" destOrd="0" presId="urn:microsoft.com/office/officeart/2005/8/layout/orgChart1"/>
    <dgm:cxn modelId="{8648A9DF-9718-9D45-8300-6CEA4433F10B}" type="presOf" srcId="{152F40E3-9B4C-9349-BD1B-DA2186A4D06D}" destId="{25DFF833-FC58-0240-A5AB-435319529634}" srcOrd="0" destOrd="0" presId="urn:microsoft.com/office/officeart/2005/8/layout/orgChart1"/>
    <dgm:cxn modelId="{1DBFC8E0-71BC-A940-A8B4-9A3CA2AC709C}" srcId="{7E01CFB7-05A7-8445-8B54-5EDA62B555CB}" destId="{D538A430-621C-6042-99D5-26652FAA0C3F}" srcOrd="1" destOrd="0" parTransId="{A1AFE365-A458-6041-A5CB-26D466CEEA52}" sibTransId="{73605719-B82B-D449-A5BB-D4AB579D95AE}"/>
    <dgm:cxn modelId="{B04264E1-63CE-B243-A713-7E981E3C65DD}" type="presOf" srcId="{4718719A-05C7-1845-8A19-B99263B01B36}" destId="{713A4100-C396-B24C-9A1A-BE9235E947F8}" srcOrd="0" destOrd="0" presId="urn:microsoft.com/office/officeart/2005/8/layout/orgChart1"/>
    <dgm:cxn modelId="{11D224E7-1C82-3143-BF2B-8A3842EC45CC}" type="presOf" srcId="{C53B2555-AE75-CC4C-BF5A-BEF24D7768A3}" destId="{8306ADAD-4B44-A443-99CE-3EF9102CE0DA}" srcOrd="1" destOrd="0" presId="urn:microsoft.com/office/officeart/2005/8/layout/orgChart1"/>
    <dgm:cxn modelId="{D7BEA7E8-2FBF-9046-BADF-F2C6094FF3A1}" srcId="{1896D287-CB40-F942-A53B-A38C171A57BF}" destId="{030ADE08-A3C6-5A46-A266-A5DA67E054FE}" srcOrd="0" destOrd="0" parTransId="{4EF58CFD-E64E-8F4E-AA16-70C9A218B208}" sibTransId="{1B1E940E-5382-CA46-AC7A-6BC524EB79DA}"/>
    <dgm:cxn modelId="{392BE6EE-4CFE-B443-91A6-9EACC58F232F}" type="presOf" srcId="{D538A430-621C-6042-99D5-26652FAA0C3F}" destId="{405CCED3-DACD-D248-8B14-71FC79B2B9E7}" srcOrd="0" destOrd="0" presId="urn:microsoft.com/office/officeart/2005/8/layout/orgChart1"/>
    <dgm:cxn modelId="{0E6E64F3-FA79-DF49-9EEB-2474140ADA8F}" srcId="{C53B2555-AE75-CC4C-BF5A-BEF24D7768A3}" destId="{E0FEA51D-57B2-F445-907E-2FB53D3A3FBE}" srcOrd="1" destOrd="0" parTransId="{C4F8D8E0-7A49-3B40-94D8-8030669CB792}" sibTransId="{8F845D91-151F-AC4B-BAB3-ABFAE35BAE0D}"/>
    <dgm:cxn modelId="{75566DF9-DECA-9F48-9D73-7857331FEB59}" srcId="{807F2823-A5FB-6446-BD98-A00283C1CFD0}" destId="{FBB5E728-BA1D-1E48-A501-DB5315858D12}" srcOrd="1" destOrd="0" parTransId="{B24F9674-052B-3146-B101-A980FC1EF40F}" sibTransId="{B2BC0FED-EF7E-834D-BFCA-0699455D321B}"/>
    <dgm:cxn modelId="{8F39C929-3F7F-AB45-9505-0F8863CA1DEB}" type="presParOf" srcId="{F561C581-F760-914F-9DEA-DE58680FABAB}" destId="{F677AD86-F9FB-AF47-8409-738182CB8F1D}" srcOrd="0" destOrd="0" presId="urn:microsoft.com/office/officeart/2005/8/layout/orgChart1"/>
    <dgm:cxn modelId="{32492766-499C-A44D-8D49-6221DA473626}" type="presParOf" srcId="{F677AD86-F9FB-AF47-8409-738182CB8F1D}" destId="{0DDEA902-BCFF-6642-B6E3-DA9C72C6ADC5}" srcOrd="0" destOrd="0" presId="urn:microsoft.com/office/officeart/2005/8/layout/orgChart1"/>
    <dgm:cxn modelId="{F8C9D566-410B-4F49-8340-3666E2E27DD1}" type="presParOf" srcId="{0DDEA902-BCFF-6642-B6E3-DA9C72C6ADC5}" destId="{A19C1D07-BA09-E247-8EA9-3BAA85E9B038}" srcOrd="0" destOrd="0" presId="urn:microsoft.com/office/officeart/2005/8/layout/orgChart1"/>
    <dgm:cxn modelId="{E75C638C-71FE-AF49-A167-D9A996758364}" type="presParOf" srcId="{0DDEA902-BCFF-6642-B6E3-DA9C72C6ADC5}" destId="{F44DB94D-1DE5-8A46-8CE1-757CB6129A84}" srcOrd="1" destOrd="0" presId="urn:microsoft.com/office/officeart/2005/8/layout/orgChart1"/>
    <dgm:cxn modelId="{B5927568-4EA6-6145-970D-822FE934DAB0}" type="presParOf" srcId="{F677AD86-F9FB-AF47-8409-738182CB8F1D}" destId="{A8CBFFA7-4369-CC44-925C-3A9A03FD25E3}" srcOrd="1" destOrd="0" presId="urn:microsoft.com/office/officeart/2005/8/layout/orgChart1"/>
    <dgm:cxn modelId="{5B0AA1BF-E1D4-5147-A445-46EA0834BD03}" type="presParOf" srcId="{A8CBFFA7-4369-CC44-925C-3A9A03FD25E3}" destId="{423038EE-E3AB-F64E-B6E8-4CAEBC4D2F2B}" srcOrd="0" destOrd="0" presId="urn:microsoft.com/office/officeart/2005/8/layout/orgChart1"/>
    <dgm:cxn modelId="{36D8F833-9344-0641-9D51-A0D9F7E31C6B}" type="presParOf" srcId="{A8CBFFA7-4369-CC44-925C-3A9A03FD25E3}" destId="{812BE621-EE9A-4D44-BE3D-482F5CE950E7}" srcOrd="1" destOrd="0" presId="urn:microsoft.com/office/officeart/2005/8/layout/orgChart1"/>
    <dgm:cxn modelId="{AD12E45C-DA4B-5245-AF58-80ABD62A1433}" type="presParOf" srcId="{812BE621-EE9A-4D44-BE3D-482F5CE950E7}" destId="{1CA3DC73-B2CA-3B47-BCF6-85C49107EC4C}" srcOrd="0" destOrd="0" presId="urn:microsoft.com/office/officeart/2005/8/layout/orgChart1"/>
    <dgm:cxn modelId="{3B8E3BD5-4BAE-D749-9BE2-606BC81D22C0}" type="presParOf" srcId="{1CA3DC73-B2CA-3B47-BCF6-85C49107EC4C}" destId="{BD926454-F061-8149-93EF-EC03F3F443C5}" srcOrd="0" destOrd="0" presId="urn:microsoft.com/office/officeart/2005/8/layout/orgChart1"/>
    <dgm:cxn modelId="{62C944B6-399D-6247-BF51-273AB7BB3B42}" type="presParOf" srcId="{1CA3DC73-B2CA-3B47-BCF6-85C49107EC4C}" destId="{8306ADAD-4B44-A443-99CE-3EF9102CE0DA}" srcOrd="1" destOrd="0" presId="urn:microsoft.com/office/officeart/2005/8/layout/orgChart1"/>
    <dgm:cxn modelId="{81C3E062-8DA5-0E4D-A7CA-1B64DA9E77E9}" type="presParOf" srcId="{812BE621-EE9A-4D44-BE3D-482F5CE950E7}" destId="{FC0FA1BF-DE42-8D46-9F5D-C1F605334347}" srcOrd="1" destOrd="0" presId="urn:microsoft.com/office/officeart/2005/8/layout/orgChart1"/>
    <dgm:cxn modelId="{3872D66D-6BF0-1241-844C-59BA0BE161DB}" type="presParOf" srcId="{FC0FA1BF-DE42-8D46-9F5D-C1F605334347}" destId="{DABC0CBA-D52C-234C-AECB-E4E26BB6BEE2}" srcOrd="0" destOrd="0" presId="urn:microsoft.com/office/officeart/2005/8/layout/orgChart1"/>
    <dgm:cxn modelId="{5A32D245-2C26-3945-BB3B-5C7A49CAA672}" type="presParOf" srcId="{FC0FA1BF-DE42-8D46-9F5D-C1F605334347}" destId="{36AFECAC-15A4-4647-AF3A-035B74E2FC0A}" srcOrd="1" destOrd="0" presId="urn:microsoft.com/office/officeart/2005/8/layout/orgChart1"/>
    <dgm:cxn modelId="{4ECF14DD-4090-0D48-B465-853BAEA577BD}" type="presParOf" srcId="{36AFECAC-15A4-4647-AF3A-035B74E2FC0A}" destId="{01B48C83-3680-734D-8AED-0761C8E541A6}" srcOrd="0" destOrd="0" presId="urn:microsoft.com/office/officeart/2005/8/layout/orgChart1"/>
    <dgm:cxn modelId="{FD65C1D6-870E-BC4A-A57C-7599AEE15A4F}" type="presParOf" srcId="{01B48C83-3680-734D-8AED-0761C8E541A6}" destId="{0A1FAAC2-0AFC-6C42-BBCA-676DD1171FC8}" srcOrd="0" destOrd="0" presId="urn:microsoft.com/office/officeart/2005/8/layout/orgChart1"/>
    <dgm:cxn modelId="{90F4AD32-2BB1-3142-8198-D06233273BCB}" type="presParOf" srcId="{01B48C83-3680-734D-8AED-0761C8E541A6}" destId="{AF5247E7-60D4-1046-A1B2-CD07E3A5F81D}" srcOrd="1" destOrd="0" presId="urn:microsoft.com/office/officeart/2005/8/layout/orgChart1"/>
    <dgm:cxn modelId="{014283EB-18A6-9944-8945-C501CD4A5959}" type="presParOf" srcId="{36AFECAC-15A4-4647-AF3A-035B74E2FC0A}" destId="{A79792C0-F3FD-974F-85DF-3156E00743D5}" srcOrd="1" destOrd="0" presId="urn:microsoft.com/office/officeart/2005/8/layout/orgChart1"/>
    <dgm:cxn modelId="{BEA0C2A2-6650-C249-B7CB-5338E3CA5116}" type="presParOf" srcId="{36AFECAC-15A4-4647-AF3A-035B74E2FC0A}" destId="{EEBEE909-9C7D-0942-954F-79D28E76D52E}" srcOrd="2" destOrd="0" presId="urn:microsoft.com/office/officeart/2005/8/layout/orgChart1"/>
    <dgm:cxn modelId="{0A835A97-58A7-D543-9B68-7CE60224E25C}" type="presParOf" srcId="{FC0FA1BF-DE42-8D46-9F5D-C1F605334347}" destId="{0C660E1C-8365-F343-B622-7ECA35ECC780}" srcOrd="2" destOrd="0" presId="urn:microsoft.com/office/officeart/2005/8/layout/orgChart1"/>
    <dgm:cxn modelId="{85745865-6139-E04A-8B36-8E66453D58A8}" type="presParOf" srcId="{FC0FA1BF-DE42-8D46-9F5D-C1F605334347}" destId="{F54074B3-DE8A-194D-9675-7630831092C6}" srcOrd="3" destOrd="0" presId="urn:microsoft.com/office/officeart/2005/8/layout/orgChart1"/>
    <dgm:cxn modelId="{7A4431E5-7FDE-4B47-987D-383235ED3A9E}" type="presParOf" srcId="{F54074B3-DE8A-194D-9675-7630831092C6}" destId="{A4D8ED45-AFB2-BC4E-B6EB-16E7C3FB8751}" srcOrd="0" destOrd="0" presId="urn:microsoft.com/office/officeart/2005/8/layout/orgChart1"/>
    <dgm:cxn modelId="{B0B8FD4B-BF0C-7247-8059-2171A4D3FC34}" type="presParOf" srcId="{A4D8ED45-AFB2-BC4E-B6EB-16E7C3FB8751}" destId="{0C41CF84-6AF6-3C4F-84AF-A8E3A8AF3F6A}" srcOrd="0" destOrd="0" presId="urn:microsoft.com/office/officeart/2005/8/layout/orgChart1"/>
    <dgm:cxn modelId="{ABE05217-6D2D-904B-BBB1-3F8913E46F93}" type="presParOf" srcId="{A4D8ED45-AFB2-BC4E-B6EB-16E7C3FB8751}" destId="{E94A67AC-E7FB-F44F-AB48-38CF2AB4F1DC}" srcOrd="1" destOrd="0" presId="urn:microsoft.com/office/officeart/2005/8/layout/orgChart1"/>
    <dgm:cxn modelId="{E1999873-F24D-C842-89B7-90FACC84864C}" type="presParOf" srcId="{F54074B3-DE8A-194D-9675-7630831092C6}" destId="{35DC0E7E-FAC6-EC44-8F10-3B67CE9B3B16}" srcOrd="1" destOrd="0" presId="urn:microsoft.com/office/officeart/2005/8/layout/orgChart1"/>
    <dgm:cxn modelId="{7B1F0AFD-90E3-C34F-802D-869F9E7502EF}" type="presParOf" srcId="{F54074B3-DE8A-194D-9675-7630831092C6}" destId="{79CEC453-50ED-774D-956D-E66601ADDE1E}" srcOrd="2" destOrd="0" presId="urn:microsoft.com/office/officeart/2005/8/layout/orgChart1"/>
    <dgm:cxn modelId="{80F1E07D-C102-9442-A5C5-B978B0B58BB0}" type="presParOf" srcId="{FC0FA1BF-DE42-8D46-9F5D-C1F605334347}" destId="{7A4D9243-B43C-7C4A-9190-A1FB5E757D19}" srcOrd="4" destOrd="0" presId="urn:microsoft.com/office/officeart/2005/8/layout/orgChart1"/>
    <dgm:cxn modelId="{6F31CE3F-A0E2-654D-A5D6-ABFE7B387490}" type="presParOf" srcId="{FC0FA1BF-DE42-8D46-9F5D-C1F605334347}" destId="{13C990A0-24BC-A142-A337-FD303ECF85C9}" srcOrd="5" destOrd="0" presId="urn:microsoft.com/office/officeart/2005/8/layout/orgChart1"/>
    <dgm:cxn modelId="{038AFA98-7707-2D47-86B0-B0A42F6DADDE}" type="presParOf" srcId="{13C990A0-24BC-A142-A337-FD303ECF85C9}" destId="{474254C0-C6B9-E44C-B23A-1EB98F718D18}" srcOrd="0" destOrd="0" presId="urn:microsoft.com/office/officeart/2005/8/layout/orgChart1"/>
    <dgm:cxn modelId="{D2678286-BAD5-4C42-B389-F063B4EA15B5}" type="presParOf" srcId="{474254C0-C6B9-E44C-B23A-1EB98F718D18}" destId="{713A4100-C396-B24C-9A1A-BE9235E947F8}" srcOrd="0" destOrd="0" presId="urn:microsoft.com/office/officeart/2005/8/layout/orgChart1"/>
    <dgm:cxn modelId="{8579BA09-87F8-9149-8513-F2650B7DB797}" type="presParOf" srcId="{474254C0-C6B9-E44C-B23A-1EB98F718D18}" destId="{5ED06B9E-41A4-5343-A919-F9D8D23ECCA2}" srcOrd="1" destOrd="0" presId="urn:microsoft.com/office/officeart/2005/8/layout/orgChart1"/>
    <dgm:cxn modelId="{67DB3D8E-3FD0-F847-8534-7234024ACF3A}" type="presParOf" srcId="{13C990A0-24BC-A142-A337-FD303ECF85C9}" destId="{EA2ABE40-DCD9-7043-9A50-75D9080EC24A}" srcOrd="1" destOrd="0" presId="urn:microsoft.com/office/officeart/2005/8/layout/orgChart1"/>
    <dgm:cxn modelId="{D318B509-D048-7147-8E11-C7B210AC7BA1}" type="presParOf" srcId="{13C990A0-24BC-A142-A337-FD303ECF85C9}" destId="{8F77BD90-258F-F74D-8584-C91F15F68B51}" srcOrd="2" destOrd="0" presId="urn:microsoft.com/office/officeart/2005/8/layout/orgChart1"/>
    <dgm:cxn modelId="{5659327E-861B-BC49-BC48-E087AA8BE310}" type="presParOf" srcId="{812BE621-EE9A-4D44-BE3D-482F5CE950E7}" destId="{47304B74-1456-9145-85AB-DE4D48AF7D4E}" srcOrd="2" destOrd="0" presId="urn:microsoft.com/office/officeart/2005/8/layout/orgChart1"/>
    <dgm:cxn modelId="{72A1EF05-1105-744B-AE6C-78E7B024DA93}" type="presParOf" srcId="{A8CBFFA7-4369-CC44-925C-3A9A03FD25E3}" destId="{45543778-9631-DB4B-909B-A59F218E2F1D}" srcOrd="2" destOrd="0" presId="urn:microsoft.com/office/officeart/2005/8/layout/orgChart1"/>
    <dgm:cxn modelId="{4C11A83B-52DE-864E-BA76-6E3DD1B49CAB}" type="presParOf" srcId="{A8CBFFA7-4369-CC44-925C-3A9A03FD25E3}" destId="{EB8BCD24-574B-574A-83A9-05EEA2D0AB31}" srcOrd="3" destOrd="0" presId="urn:microsoft.com/office/officeart/2005/8/layout/orgChart1"/>
    <dgm:cxn modelId="{A60E5FC4-A75C-8540-82E9-9BA0AA797907}" type="presParOf" srcId="{EB8BCD24-574B-574A-83A9-05EEA2D0AB31}" destId="{2C237F46-2CF0-814B-907A-B463C6A9D446}" srcOrd="0" destOrd="0" presId="urn:microsoft.com/office/officeart/2005/8/layout/orgChart1"/>
    <dgm:cxn modelId="{CD069202-1D6F-3548-ADED-18505EF43636}" type="presParOf" srcId="{2C237F46-2CF0-814B-907A-B463C6A9D446}" destId="{5BE07397-B374-1446-93A0-452C9C89F0D9}" srcOrd="0" destOrd="0" presId="urn:microsoft.com/office/officeart/2005/8/layout/orgChart1"/>
    <dgm:cxn modelId="{C553B18C-5E7D-E948-9C10-E170B30D5E81}" type="presParOf" srcId="{2C237F46-2CF0-814B-907A-B463C6A9D446}" destId="{DF8CD80A-B9ED-FB42-A5C5-E65FF5BD1820}" srcOrd="1" destOrd="0" presId="urn:microsoft.com/office/officeart/2005/8/layout/orgChart1"/>
    <dgm:cxn modelId="{1ACEC239-6510-6946-9112-14CF09A99360}" type="presParOf" srcId="{EB8BCD24-574B-574A-83A9-05EEA2D0AB31}" destId="{FFD76E3C-FFDA-2B48-A4D6-F340CC205857}" srcOrd="1" destOrd="0" presId="urn:microsoft.com/office/officeart/2005/8/layout/orgChart1"/>
    <dgm:cxn modelId="{C9E2EB46-B979-1C4C-846E-553AA408112E}" type="presParOf" srcId="{FFD76E3C-FFDA-2B48-A4D6-F340CC205857}" destId="{FBD44DF0-8E08-CB4C-94B9-B92A7CA84375}" srcOrd="0" destOrd="0" presId="urn:microsoft.com/office/officeart/2005/8/layout/orgChart1"/>
    <dgm:cxn modelId="{E91774E0-2439-374B-89C1-120E223410F2}" type="presParOf" srcId="{FFD76E3C-FFDA-2B48-A4D6-F340CC205857}" destId="{C3980EA2-FA14-C14D-8B0B-613415F984EA}" srcOrd="1" destOrd="0" presId="urn:microsoft.com/office/officeart/2005/8/layout/orgChart1"/>
    <dgm:cxn modelId="{4326C457-03F2-9642-8389-796EFBE6FB4B}" type="presParOf" srcId="{C3980EA2-FA14-C14D-8B0B-613415F984EA}" destId="{6309FE43-B4EC-754F-B5B1-6C524B22171C}" srcOrd="0" destOrd="0" presId="urn:microsoft.com/office/officeart/2005/8/layout/orgChart1"/>
    <dgm:cxn modelId="{1DCAB406-4CC4-8E48-9D20-348B26F154BF}" type="presParOf" srcId="{6309FE43-B4EC-754F-B5B1-6C524B22171C}" destId="{15D60A4E-0345-3540-8FB2-93420B42C997}" srcOrd="0" destOrd="0" presId="urn:microsoft.com/office/officeart/2005/8/layout/orgChart1"/>
    <dgm:cxn modelId="{6B65A283-87BD-554A-A24B-17E1FF3CBDF6}" type="presParOf" srcId="{6309FE43-B4EC-754F-B5B1-6C524B22171C}" destId="{9D899D6B-B565-D845-A305-15ED99DF4869}" srcOrd="1" destOrd="0" presId="urn:microsoft.com/office/officeart/2005/8/layout/orgChart1"/>
    <dgm:cxn modelId="{437E55BF-17C8-134F-BE57-4CA550BD7C4E}" type="presParOf" srcId="{C3980EA2-FA14-C14D-8B0B-613415F984EA}" destId="{042DB12A-3435-F646-8AC8-A3D58350E14D}" srcOrd="1" destOrd="0" presId="urn:microsoft.com/office/officeart/2005/8/layout/orgChart1"/>
    <dgm:cxn modelId="{041B4BA1-6F9C-9B4A-A727-DB58491754CE}" type="presParOf" srcId="{C3980EA2-FA14-C14D-8B0B-613415F984EA}" destId="{B934DAFE-3CD6-BF41-A51E-E436D1DBE90A}" srcOrd="2" destOrd="0" presId="urn:microsoft.com/office/officeart/2005/8/layout/orgChart1"/>
    <dgm:cxn modelId="{8DD901B1-2351-8743-A806-665F7AD5A1D0}" type="presParOf" srcId="{FFD76E3C-FFDA-2B48-A4D6-F340CC205857}" destId="{592B8D2E-287D-CA46-8008-AACDBBC51981}" srcOrd="2" destOrd="0" presId="urn:microsoft.com/office/officeart/2005/8/layout/orgChart1"/>
    <dgm:cxn modelId="{0594E9F5-EAB9-5349-B58D-3DEB3D9EDAED}" type="presParOf" srcId="{FFD76E3C-FFDA-2B48-A4D6-F340CC205857}" destId="{79D12EF4-7D57-CC4B-903A-209EB0EE03B2}" srcOrd="3" destOrd="0" presId="urn:microsoft.com/office/officeart/2005/8/layout/orgChart1"/>
    <dgm:cxn modelId="{3DD7E8CC-777F-5C45-9D2E-58E5CFA50B2A}" type="presParOf" srcId="{79D12EF4-7D57-CC4B-903A-209EB0EE03B2}" destId="{978478BA-FCFA-704C-9A2D-44507D921162}" srcOrd="0" destOrd="0" presId="urn:microsoft.com/office/officeart/2005/8/layout/orgChart1"/>
    <dgm:cxn modelId="{05F15ACE-9D15-B049-A19B-2A25096E2819}" type="presParOf" srcId="{978478BA-FCFA-704C-9A2D-44507D921162}" destId="{405CCED3-DACD-D248-8B14-71FC79B2B9E7}" srcOrd="0" destOrd="0" presId="urn:microsoft.com/office/officeart/2005/8/layout/orgChart1"/>
    <dgm:cxn modelId="{CA4D8ED7-B6A3-5741-999B-01C7FAB8CB72}" type="presParOf" srcId="{978478BA-FCFA-704C-9A2D-44507D921162}" destId="{940C6C2B-C384-6345-A747-2D79D83EB57F}" srcOrd="1" destOrd="0" presId="urn:microsoft.com/office/officeart/2005/8/layout/orgChart1"/>
    <dgm:cxn modelId="{4528FEB6-3A35-FA48-BCA1-6292D133360B}" type="presParOf" srcId="{79D12EF4-7D57-CC4B-903A-209EB0EE03B2}" destId="{79DB235B-4F0F-DF43-B2FC-A69404212368}" srcOrd="1" destOrd="0" presId="urn:microsoft.com/office/officeart/2005/8/layout/orgChart1"/>
    <dgm:cxn modelId="{05531CED-C590-864C-8D81-FB38EB06CDB6}" type="presParOf" srcId="{79D12EF4-7D57-CC4B-903A-209EB0EE03B2}" destId="{ED573C36-8B43-B645-840A-19B0B1283245}" srcOrd="2" destOrd="0" presId="urn:microsoft.com/office/officeart/2005/8/layout/orgChart1"/>
    <dgm:cxn modelId="{78ED0E78-C3BB-414F-9A86-67E7AB953756}" type="presParOf" srcId="{EB8BCD24-574B-574A-83A9-05EEA2D0AB31}" destId="{74700D65-D589-DA4C-86FD-09C9C6ABD51E}" srcOrd="2" destOrd="0" presId="urn:microsoft.com/office/officeart/2005/8/layout/orgChart1"/>
    <dgm:cxn modelId="{6B624FD9-82D6-0144-A67C-C66816B12226}" type="presParOf" srcId="{A8CBFFA7-4369-CC44-925C-3A9A03FD25E3}" destId="{0AE6B10A-1022-6849-A9F3-260813F94867}" srcOrd="4" destOrd="0" presId="urn:microsoft.com/office/officeart/2005/8/layout/orgChart1"/>
    <dgm:cxn modelId="{22D2B80A-9FAB-7744-B8F0-BA630DF0EED5}" type="presParOf" srcId="{A8CBFFA7-4369-CC44-925C-3A9A03FD25E3}" destId="{9B1D0038-E695-CA4B-B61F-EA3F15DEB9F8}" srcOrd="5" destOrd="0" presId="urn:microsoft.com/office/officeart/2005/8/layout/orgChart1"/>
    <dgm:cxn modelId="{936A40E6-0DD8-B040-A104-AA436FEBB170}" type="presParOf" srcId="{9B1D0038-E695-CA4B-B61F-EA3F15DEB9F8}" destId="{FAE4A5E3-CA16-6F45-B826-E2F2FD7CDB56}" srcOrd="0" destOrd="0" presId="urn:microsoft.com/office/officeart/2005/8/layout/orgChart1"/>
    <dgm:cxn modelId="{25A71282-983A-FD43-BCAA-F472355FCC41}" type="presParOf" srcId="{FAE4A5E3-CA16-6F45-B826-E2F2FD7CDB56}" destId="{FCFDB2DF-E33C-B14C-BF7C-FAAE778B7358}" srcOrd="0" destOrd="0" presId="urn:microsoft.com/office/officeart/2005/8/layout/orgChart1"/>
    <dgm:cxn modelId="{F415AD9F-F29B-B048-BD46-6DC211718DBF}" type="presParOf" srcId="{FAE4A5E3-CA16-6F45-B826-E2F2FD7CDB56}" destId="{3C501D25-7F28-7545-B48C-742085554DB1}" srcOrd="1" destOrd="0" presId="urn:microsoft.com/office/officeart/2005/8/layout/orgChart1"/>
    <dgm:cxn modelId="{AD6B22C6-0FE9-9D43-AAB4-27103013F201}" type="presParOf" srcId="{9B1D0038-E695-CA4B-B61F-EA3F15DEB9F8}" destId="{5271A123-20D0-D948-8BDB-1F2B8AD6E7C1}" srcOrd="1" destOrd="0" presId="urn:microsoft.com/office/officeart/2005/8/layout/orgChart1"/>
    <dgm:cxn modelId="{05676485-FB65-1942-96E5-1A2E01D8100A}" type="presParOf" srcId="{5271A123-20D0-D948-8BDB-1F2B8AD6E7C1}" destId="{74D91A46-A047-AA42-B876-42D0FA7B3304}" srcOrd="0" destOrd="0" presId="urn:microsoft.com/office/officeart/2005/8/layout/orgChart1"/>
    <dgm:cxn modelId="{142394B2-589E-AB4A-83D4-8757348D3F23}" type="presParOf" srcId="{5271A123-20D0-D948-8BDB-1F2B8AD6E7C1}" destId="{9457F981-EA5C-3E4A-9856-E3A81746CE2B}" srcOrd="1" destOrd="0" presId="urn:microsoft.com/office/officeart/2005/8/layout/orgChart1"/>
    <dgm:cxn modelId="{EB494217-9782-4643-9830-6B0B8433D6F2}" type="presParOf" srcId="{9457F981-EA5C-3E4A-9856-E3A81746CE2B}" destId="{8F267A52-F874-0F4E-B590-C8B290EEAA97}" srcOrd="0" destOrd="0" presId="urn:microsoft.com/office/officeart/2005/8/layout/orgChart1"/>
    <dgm:cxn modelId="{815757A3-8BF3-E149-A447-6E9BD4CF0515}" type="presParOf" srcId="{8F267A52-F874-0F4E-B590-C8B290EEAA97}" destId="{2108919F-5CF5-D94B-8942-F3C367978E89}" srcOrd="0" destOrd="0" presId="urn:microsoft.com/office/officeart/2005/8/layout/orgChart1"/>
    <dgm:cxn modelId="{2D755BA1-6EE3-8446-803F-0C3830AFBAD5}" type="presParOf" srcId="{8F267A52-F874-0F4E-B590-C8B290EEAA97}" destId="{8D80C9D9-D004-FB48-B724-9880FC971796}" srcOrd="1" destOrd="0" presId="urn:microsoft.com/office/officeart/2005/8/layout/orgChart1"/>
    <dgm:cxn modelId="{7AA13273-0C66-AA45-9F96-92392833BBF7}" type="presParOf" srcId="{9457F981-EA5C-3E4A-9856-E3A81746CE2B}" destId="{ADC35414-4B0B-4347-85CB-C05FC722CACB}" srcOrd="1" destOrd="0" presId="urn:microsoft.com/office/officeart/2005/8/layout/orgChart1"/>
    <dgm:cxn modelId="{5F8D4802-43E3-8E44-BF0B-85875AF23682}" type="presParOf" srcId="{9457F981-EA5C-3E4A-9856-E3A81746CE2B}" destId="{76579056-63FE-1945-B4A3-2CD3F3B8F3C4}" srcOrd="2" destOrd="0" presId="urn:microsoft.com/office/officeart/2005/8/layout/orgChart1"/>
    <dgm:cxn modelId="{03D74EB7-B593-E240-8857-9C05D800AB38}" type="presParOf" srcId="{5271A123-20D0-D948-8BDB-1F2B8AD6E7C1}" destId="{F8F76C1D-7C6B-1C48-BEBD-EDDD3E96D897}" srcOrd="2" destOrd="0" presId="urn:microsoft.com/office/officeart/2005/8/layout/orgChart1"/>
    <dgm:cxn modelId="{E8FD5F34-488F-3144-AA5E-FAE617098504}" type="presParOf" srcId="{5271A123-20D0-D948-8BDB-1F2B8AD6E7C1}" destId="{899AA8B1-67AC-E44C-B31D-F595CE626EBD}" srcOrd="3" destOrd="0" presId="urn:microsoft.com/office/officeart/2005/8/layout/orgChart1"/>
    <dgm:cxn modelId="{B929DD6C-F72F-0449-89E7-768EC48BE557}" type="presParOf" srcId="{899AA8B1-67AC-E44C-B31D-F595CE626EBD}" destId="{0D0D2BFE-FF98-7F4C-8205-376FCA5B0A32}" srcOrd="0" destOrd="0" presId="urn:microsoft.com/office/officeart/2005/8/layout/orgChart1"/>
    <dgm:cxn modelId="{95709774-74BF-0F47-B8A1-4220DD5F2C1D}" type="presParOf" srcId="{0D0D2BFE-FF98-7F4C-8205-376FCA5B0A32}" destId="{54223408-2E4D-8A46-B9DD-FE24A7813BB4}" srcOrd="0" destOrd="0" presId="urn:microsoft.com/office/officeart/2005/8/layout/orgChart1"/>
    <dgm:cxn modelId="{534BC361-CF3A-CD4F-9EEF-D0CCEAD71217}" type="presParOf" srcId="{0D0D2BFE-FF98-7F4C-8205-376FCA5B0A32}" destId="{9817CF12-99CF-F346-8676-CBE4299DEB95}" srcOrd="1" destOrd="0" presId="urn:microsoft.com/office/officeart/2005/8/layout/orgChart1"/>
    <dgm:cxn modelId="{007F4DB4-6C54-2549-8D1F-58BCE348B124}" type="presParOf" srcId="{899AA8B1-67AC-E44C-B31D-F595CE626EBD}" destId="{FB4E4C11-D7CD-1144-8B4B-21B5C9FC4304}" srcOrd="1" destOrd="0" presId="urn:microsoft.com/office/officeart/2005/8/layout/orgChart1"/>
    <dgm:cxn modelId="{D7211618-A8E7-824E-8F93-3D8A10CA39BF}" type="presParOf" srcId="{899AA8B1-67AC-E44C-B31D-F595CE626EBD}" destId="{29B355A0-A273-9947-91B1-5D37EE94822B}" srcOrd="2" destOrd="0" presId="urn:microsoft.com/office/officeart/2005/8/layout/orgChart1"/>
    <dgm:cxn modelId="{1605CDB3-D3B1-5542-B3FC-602D929C72E0}" type="presParOf" srcId="{9B1D0038-E695-CA4B-B61F-EA3F15DEB9F8}" destId="{1B3267A9-C27F-3C4B-B0BB-D5E5379CF431}" srcOrd="2" destOrd="0" presId="urn:microsoft.com/office/officeart/2005/8/layout/orgChart1"/>
    <dgm:cxn modelId="{8114F4C7-A33B-C046-B392-2D073AF1BD69}" type="presParOf" srcId="{A8CBFFA7-4369-CC44-925C-3A9A03FD25E3}" destId="{1F2423E8-127D-2144-8D2F-3941E0626FB6}" srcOrd="6" destOrd="0" presId="urn:microsoft.com/office/officeart/2005/8/layout/orgChart1"/>
    <dgm:cxn modelId="{4FAC6914-AE0E-524F-90CE-02F75487FE28}" type="presParOf" srcId="{A8CBFFA7-4369-CC44-925C-3A9A03FD25E3}" destId="{731E2E45-A8BE-CA40-B079-9C4C0B32657D}" srcOrd="7" destOrd="0" presId="urn:microsoft.com/office/officeart/2005/8/layout/orgChart1"/>
    <dgm:cxn modelId="{77D6FB21-AEC1-E049-AA14-A367FA164BC4}" type="presParOf" srcId="{731E2E45-A8BE-CA40-B079-9C4C0B32657D}" destId="{CA1AB673-1920-BC42-B1F1-513E3B99C685}" srcOrd="0" destOrd="0" presId="urn:microsoft.com/office/officeart/2005/8/layout/orgChart1"/>
    <dgm:cxn modelId="{526F4A66-87A6-A540-966A-E06E84BE644D}" type="presParOf" srcId="{CA1AB673-1920-BC42-B1F1-513E3B99C685}" destId="{45DD851E-1FE2-0546-A3E0-15917C449D00}" srcOrd="0" destOrd="0" presId="urn:microsoft.com/office/officeart/2005/8/layout/orgChart1"/>
    <dgm:cxn modelId="{2DD37680-799B-9940-AFDC-9C35AEDDA9BE}" type="presParOf" srcId="{CA1AB673-1920-BC42-B1F1-513E3B99C685}" destId="{2E8ED663-5113-AE46-9955-4EA2E857B683}" srcOrd="1" destOrd="0" presId="urn:microsoft.com/office/officeart/2005/8/layout/orgChart1"/>
    <dgm:cxn modelId="{2A3FD692-7E48-4C45-A8A1-E8135566263C}" type="presParOf" srcId="{731E2E45-A8BE-CA40-B079-9C4C0B32657D}" destId="{5FCC93DB-1831-1948-B497-5B5F58C5E445}" srcOrd="1" destOrd="0" presId="urn:microsoft.com/office/officeart/2005/8/layout/orgChart1"/>
    <dgm:cxn modelId="{D3AED136-F602-0746-9A44-F197AE18D822}" type="presParOf" srcId="{731E2E45-A8BE-CA40-B079-9C4C0B32657D}" destId="{F9C38AA1-D55A-C94B-A05D-15AF4DF1F407}" srcOrd="2" destOrd="0" presId="urn:microsoft.com/office/officeart/2005/8/layout/orgChart1"/>
    <dgm:cxn modelId="{95A586F8-BC4E-9B46-B3DB-16C2B3EB3F4A}" type="presParOf" srcId="{F677AD86-F9FB-AF47-8409-738182CB8F1D}" destId="{E3AD1ED8-028C-5449-963C-CC1B45C80864}" srcOrd="2" destOrd="0" presId="urn:microsoft.com/office/officeart/2005/8/layout/orgChart1"/>
    <dgm:cxn modelId="{4B703A32-377A-A142-96E2-9B2C81EC00EF}" type="presParOf" srcId="{E3AD1ED8-028C-5449-963C-CC1B45C80864}" destId="{700E97A2-F954-C441-97C4-1CCA9F809763}" srcOrd="0" destOrd="0" presId="urn:microsoft.com/office/officeart/2005/8/layout/orgChart1"/>
    <dgm:cxn modelId="{89867025-C6FF-9E4A-A6ED-BAA2CBDAC5DE}" type="presParOf" srcId="{E3AD1ED8-028C-5449-963C-CC1B45C80864}" destId="{47734011-6F3B-C340-8B40-98464887FE6C}" srcOrd="1" destOrd="0" presId="urn:microsoft.com/office/officeart/2005/8/layout/orgChart1"/>
    <dgm:cxn modelId="{54A45215-E528-D04B-9FC8-558D8A8DF153}" type="presParOf" srcId="{47734011-6F3B-C340-8B40-98464887FE6C}" destId="{314BD86E-52ED-D14A-BA05-507B7FFAD9CD}" srcOrd="0" destOrd="0" presId="urn:microsoft.com/office/officeart/2005/8/layout/orgChart1"/>
    <dgm:cxn modelId="{7B14F1D8-3CF3-BE4A-9D64-E6867330F291}" type="presParOf" srcId="{314BD86E-52ED-D14A-BA05-507B7FFAD9CD}" destId="{99AD79F9-B9D6-CB47-B547-27C03E5DA0C9}" srcOrd="0" destOrd="0" presId="urn:microsoft.com/office/officeart/2005/8/layout/orgChart1"/>
    <dgm:cxn modelId="{9F8362A3-8A56-D14B-B1DB-1ACEC53DF1D5}" type="presParOf" srcId="{314BD86E-52ED-D14A-BA05-507B7FFAD9CD}" destId="{D3842C08-E70A-1849-B543-95534BBAEBC0}" srcOrd="1" destOrd="0" presId="urn:microsoft.com/office/officeart/2005/8/layout/orgChart1"/>
    <dgm:cxn modelId="{56DD7181-5426-AA48-A3F9-5635F461E218}" type="presParOf" srcId="{47734011-6F3B-C340-8B40-98464887FE6C}" destId="{012E6EAE-CB31-294C-A5FB-C4D83318D1BC}" srcOrd="1" destOrd="0" presId="urn:microsoft.com/office/officeart/2005/8/layout/orgChart1"/>
    <dgm:cxn modelId="{330C0EEB-D0AA-AE41-8CD5-7508573AF457}" type="presParOf" srcId="{47734011-6F3B-C340-8B40-98464887FE6C}" destId="{2B178100-ED8F-5049-91C1-3B62DCE8D270}" srcOrd="2" destOrd="0" presId="urn:microsoft.com/office/officeart/2005/8/layout/orgChart1"/>
    <dgm:cxn modelId="{F19ED8D3-ECF3-8840-81D7-6D7A6462F7B5}" type="presParOf" srcId="{E3AD1ED8-028C-5449-963C-CC1B45C80864}" destId="{8DDED5EE-BB64-0146-B1F2-DC85EF2B2E6B}" srcOrd="2" destOrd="0" presId="urn:microsoft.com/office/officeart/2005/8/layout/orgChart1"/>
    <dgm:cxn modelId="{6C128FA3-3BD2-D343-B143-04D92CB53F46}" type="presParOf" srcId="{E3AD1ED8-028C-5449-963C-CC1B45C80864}" destId="{C6C3149C-D586-7D47-8787-1FD98373062C}" srcOrd="3" destOrd="0" presId="urn:microsoft.com/office/officeart/2005/8/layout/orgChart1"/>
    <dgm:cxn modelId="{D12ABF7F-459F-404C-91E1-9F133F394721}" type="presParOf" srcId="{C6C3149C-D586-7D47-8787-1FD98373062C}" destId="{360E17C3-8679-8E4A-9DA0-070A567FCCA1}" srcOrd="0" destOrd="0" presId="urn:microsoft.com/office/officeart/2005/8/layout/orgChart1"/>
    <dgm:cxn modelId="{21D231AD-26E8-D94C-A889-A51B68B041B0}" type="presParOf" srcId="{360E17C3-8679-8E4A-9DA0-070A567FCCA1}" destId="{25DFF833-FC58-0240-A5AB-435319529634}" srcOrd="0" destOrd="0" presId="urn:microsoft.com/office/officeart/2005/8/layout/orgChart1"/>
    <dgm:cxn modelId="{0061FFC8-3B81-3749-8DBC-3563FDF2DF80}" type="presParOf" srcId="{360E17C3-8679-8E4A-9DA0-070A567FCCA1}" destId="{A9A1B6B0-4B76-3E42-AA59-387C5E83E724}" srcOrd="1" destOrd="0" presId="urn:microsoft.com/office/officeart/2005/8/layout/orgChart1"/>
    <dgm:cxn modelId="{D5ACAFF0-A73E-2848-8756-45CCA49D0EB5}" type="presParOf" srcId="{C6C3149C-D586-7D47-8787-1FD98373062C}" destId="{F48D61EF-14BE-CA44-8573-2F87CD8AFF11}" srcOrd="1" destOrd="0" presId="urn:microsoft.com/office/officeart/2005/8/layout/orgChart1"/>
    <dgm:cxn modelId="{EF8204C7-822F-5F4D-B435-16037A872996}" type="presParOf" srcId="{C6C3149C-D586-7D47-8787-1FD98373062C}" destId="{236ED1B3-B540-6E42-A077-9310484447A0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AA551-5301-CA40-879D-56284649103A}">
      <dsp:nvSpPr>
        <dsp:cNvPr id="0" name=""/>
        <dsp:cNvSpPr/>
      </dsp:nvSpPr>
      <dsp:spPr>
        <a:xfrm>
          <a:off x="4813455" y="2371317"/>
          <a:ext cx="825577" cy="286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282"/>
              </a:lnTo>
              <a:lnTo>
                <a:pt x="825577" y="143282"/>
              </a:lnTo>
              <a:lnTo>
                <a:pt x="825577" y="2865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91A46-A047-AA42-B876-42D0FA7B3304}">
      <dsp:nvSpPr>
        <dsp:cNvPr id="0" name=""/>
        <dsp:cNvSpPr/>
      </dsp:nvSpPr>
      <dsp:spPr>
        <a:xfrm>
          <a:off x="3987877" y="2371317"/>
          <a:ext cx="825577" cy="286564"/>
        </a:xfrm>
        <a:custGeom>
          <a:avLst/>
          <a:gdLst/>
          <a:ahLst/>
          <a:cxnLst/>
          <a:rect l="0" t="0" r="0" b="0"/>
          <a:pathLst>
            <a:path>
              <a:moveTo>
                <a:pt x="825577" y="0"/>
              </a:moveTo>
              <a:lnTo>
                <a:pt x="825577" y="143282"/>
              </a:lnTo>
              <a:lnTo>
                <a:pt x="0" y="143282"/>
              </a:lnTo>
              <a:lnTo>
                <a:pt x="0" y="2865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C0CBA-D52C-234C-AECB-E4E26BB6BEE2}">
      <dsp:nvSpPr>
        <dsp:cNvPr id="0" name=""/>
        <dsp:cNvSpPr/>
      </dsp:nvSpPr>
      <dsp:spPr>
        <a:xfrm>
          <a:off x="2291002" y="2371317"/>
          <a:ext cx="91440" cy="2865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5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6AB93-8F81-0040-8A3A-6AA8C45CCC61}">
      <dsp:nvSpPr>
        <dsp:cNvPr id="0" name=""/>
        <dsp:cNvSpPr/>
      </dsp:nvSpPr>
      <dsp:spPr>
        <a:xfrm>
          <a:off x="3271" y="1689022"/>
          <a:ext cx="1364591" cy="682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Mike </a:t>
          </a:r>
          <a:r>
            <a:rPr lang="en-US" sz="1400" kern="1200" err="1"/>
            <a:t>Zernick</a:t>
          </a:r>
          <a:endParaRPr lang="en-US" sz="1400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Quality &amp; Safety </a:t>
          </a:r>
          <a:r>
            <a:rPr lang="en-US" sz="1400" kern="1200" err="1"/>
            <a:t>Mgr</a:t>
          </a:r>
          <a:endParaRPr lang="en-US" sz="1400" kern="1200"/>
        </a:p>
      </dsp:txBody>
      <dsp:txXfrm>
        <a:off x="3271" y="1689022"/>
        <a:ext cx="1364591" cy="682295"/>
      </dsp:txXfrm>
    </dsp:sp>
    <dsp:sp modelId="{881BE63D-64DC-B542-8B62-534DB9F744BB}">
      <dsp:nvSpPr>
        <dsp:cNvPr id="0" name=""/>
        <dsp:cNvSpPr/>
      </dsp:nvSpPr>
      <dsp:spPr>
        <a:xfrm>
          <a:off x="1654426" y="1689022"/>
          <a:ext cx="1364591" cy="682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Dennis </a:t>
          </a:r>
          <a:r>
            <a:rPr lang="en-US" sz="1400" kern="1200" err="1"/>
            <a:t>Duling</a:t>
          </a:r>
          <a:endParaRPr lang="en-US" sz="1400" kern="120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Drill Lead</a:t>
          </a:r>
        </a:p>
      </dsp:txBody>
      <dsp:txXfrm>
        <a:off x="1654426" y="1689022"/>
        <a:ext cx="1364591" cy="682295"/>
      </dsp:txXfrm>
    </dsp:sp>
    <dsp:sp modelId="{0A1FAAC2-0AFC-6C42-BBCA-676DD1171FC8}">
      <dsp:nvSpPr>
        <dsp:cNvPr id="0" name=""/>
        <dsp:cNvSpPr/>
      </dsp:nvSpPr>
      <dsp:spPr>
        <a:xfrm>
          <a:off x="1654426" y="2657882"/>
          <a:ext cx="1364591" cy="682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Drillers (10)</a:t>
          </a:r>
        </a:p>
      </dsp:txBody>
      <dsp:txXfrm>
        <a:off x="1654426" y="2657882"/>
        <a:ext cx="1364591" cy="682295"/>
      </dsp:txXfrm>
    </dsp:sp>
    <dsp:sp modelId="{4C9B9513-DFDE-E849-B337-F2DECF6AC178}">
      <dsp:nvSpPr>
        <dsp:cNvPr id="0" name=""/>
        <dsp:cNvSpPr/>
      </dsp:nvSpPr>
      <dsp:spPr>
        <a:xfrm>
          <a:off x="4131159" y="1689022"/>
          <a:ext cx="1364591" cy="682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John Kelley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M&amp;O Lead</a:t>
          </a:r>
        </a:p>
      </dsp:txBody>
      <dsp:txXfrm>
        <a:off x="4131159" y="1689022"/>
        <a:ext cx="1364591" cy="682295"/>
      </dsp:txXfrm>
    </dsp:sp>
    <dsp:sp modelId="{2108919F-5CF5-D94B-8942-F3C367978E89}">
      <dsp:nvSpPr>
        <dsp:cNvPr id="0" name=""/>
        <dsp:cNvSpPr/>
      </dsp:nvSpPr>
      <dsp:spPr>
        <a:xfrm>
          <a:off x="3305582" y="2657882"/>
          <a:ext cx="1364591" cy="682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Subject Matter Experts (6)</a:t>
          </a:r>
        </a:p>
      </dsp:txBody>
      <dsp:txXfrm>
        <a:off x="3305582" y="2657882"/>
        <a:ext cx="1364591" cy="682295"/>
      </dsp:txXfrm>
    </dsp:sp>
    <dsp:sp modelId="{9120C5CF-C7BA-454A-ACA9-700BC537AF5A}">
      <dsp:nvSpPr>
        <dsp:cNvPr id="0" name=""/>
        <dsp:cNvSpPr/>
      </dsp:nvSpPr>
      <dsp:spPr>
        <a:xfrm>
          <a:off x="4956737" y="2657882"/>
          <a:ext cx="1364591" cy="682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err="1"/>
            <a:t>Winterovers</a:t>
          </a:r>
          <a:r>
            <a:rPr lang="en-US" sz="1400" kern="1200"/>
            <a:t> (2)</a:t>
          </a:r>
        </a:p>
      </dsp:txBody>
      <dsp:txXfrm>
        <a:off x="4956737" y="2657882"/>
        <a:ext cx="1364591" cy="682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ED5EE-BB64-0146-B1F2-DC85EF2B2E6B}">
      <dsp:nvSpPr>
        <dsp:cNvPr id="0" name=""/>
        <dsp:cNvSpPr/>
      </dsp:nvSpPr>
      <dsp:spPr>
        <a:xfrm>
          <a:off x="5870578" y="893308"/>
          <a:ext cx="187321" cy="820648"/>
        </a:xfrm>
        <a:custGeom>
          <a:avLst/>
          <a:gdLst/>
          <a:ahLst/>
          <a:cxnLst/>
          <a:rect l="0" t="0" r="0" b="0"/>
          <a:pathLst>
            <a:path>
              <a:moveTo>
                <a:pt x="187321" y="0"/>
              </a:moveTo>
              <a:lnTo>
                <a:pt x="187321" y="820648"/>
              </a:lnTo>
              <a:lnTo>
                <a:pt x="0" y="8206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423E8-127D-2144-8D2F-3941E0626FB6}">
      <dsp:nvSpPr>
        <dsp:cNvPr id="0" name=""/>
        <dsp:cNvSpPr/>
      </dsp:nvSpPr>
      <dsp:spPr>
        <a:xfrm>
          <a:off x="6057900" y="893308"/>
          <a:ext cx="2713207" cy="164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975"/>
              </a:lnTo>
              <a:lnTo>
                <a:pt x="2713207" y="1453975"/>
              </a:lnTo>
              <a:lnTo>
                <a:pt x="2713207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76C1D-7C6B-1C48-BEBD-EDDD3E96D897}">
      <dsp:nvSpPr>
        <dsp:cNvPr id="0" name=""/>
        <dsp:cNvSpPr/>
      </dsp:nvSpPr>
      <dsp:spPr>
        <a:xfrm>
          <a:off x="4900656" y="3426615"/>
          <a:ext cx="433966" cy="208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302"/>
              </a:lnTo>
              <a:lnTo>
                <a:pt x="433966" y="2087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91A46-A047-AA42-B876-42D0FA7B3304}">
      <dsp:nvSpPr>
        <dsp:cNvPr id="0" name=""/>
        <dsp:cNvSpPr/>
      </dsp:nvSpPr>
      <dsp:spPr>
        <a:xfrm>
          <a:off x="4900656" y="3426615"/>
          <a:ext cx="433966" cy="82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648"/>
              </a:lnTo>
              <a:lnTo>
                <a:pt x="433966" y="8206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6B10A-1022-6849-A9F3-260813F94867}">
      <dsp:nvSpPr>
        <dsp:cNvPr id="0" name=""/>
        <dsp:cNvSpPr/>
      </dsp:nvSpPr>
      <dsp:spPr>
        <a:xfrm>
          <a:off x="6012180" y="893308"/>
          <a:ext cx="91440" cy="16412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C0CBA-D52C-234C-AECB-E4E26BB6BEE2}">
      <dsp:nvSpPr>
        <dsp:cNvPr id="0" name=""/>
        <dsp:cNvSpPr/>
      </dsp:nvSpPr>
      <dsp:spPr>
        <a:xfrm>
          <a:off x="2631084" y="3426615"/>
          <a:ext cx="267602" cy="82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648"/>
              </a:lnTo>
              <a:lnTo>
                <a:pt x="267602" y="8206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038EE-E3AB-F64E-B6E8-4CAEBC4D2F2B}">
      <dsp:nvSpPr>
        <dsp:cNvPr id="0" name=""/>
        <dsp:cNvSpPr/>
      </dsp:nvSpPr>
      <dsp:spPr>
        <a:xfrm>
          <a:off x="3344692" y="893308"/>
          <a:ext cx="2713207" cy="1641297"/>
        </a:xfrm>
        <a:custGeom>
          <a:avLst/>
          <a:gdLst/>
          <a:ahLst/>
          <a:cxnLst/>
          <a:rect l="0" t="0" r="0" b="0"/>
          <a:pathLst>
            <a:path>
              <a:moveTo>
                <a:pt x="2713207" y="0"/>
              </a:moveTo>
              <a:lnTo>
                <a:pt x="2713207" y="1453975"/>
              </a:lnTo>
              <a:lnTo>
                <a:pt x="0" y="1453975"/>
              </a:lnTo>
              <a:lnTo>
                <a:pt x="0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C1D07-BA09-E247-8EA9-3BAA85E9B038}">
      <dsp:nvSpPr>
        <dsp:cNvPr id="0" name=""/>
        <dsp:cNvSpPr/>
      </dsp:nvSpPr>
      <dsp:spPr>
        <a:xfrm>
          <a:off x="5165890" y="1298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TBD </a:t>
          </a:r>
          <a:r>
            <a:rPr lang="en-US" sz="1800" kern="1200" dirty="0"/>
            <a:t>/</a:t>
          </a:r>
          <a:r>
            <a:rPr lang="en-US" sz="1800" kern="1200" dirty="0">
              <a:latin typeface="Calibri Light" panose="020F0302020204030204"/>
            </a:rPr>
            <a:t> </a:t>
          </a:r>
          <a:r>
            <a:rPr lang="en-US" sz="1800" kern="1200" dirty="0"/>
            <a:t> Farshid Feyzi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On-Ice Lead</a:t>
          </a:r>
        </a:p>
      </dsp:txBody>
      <dsp:txXfrm>
        <a:off x="5165890" y="1298"/>
        <a:ext cx="1784019" cy="892009"/>
      </dsp:txXfrm>
    </dsp:sp>
    <dsp:sp modelId="{BD926454-F061-8149-93EF-EC03F3F443C5}">
      <dsp:nvSpPr>
        <dsp:cNvPr id="0" name=""/>
        <dsp:cNvSpPr/>
      </dsp:nvSpPr>
      <dsp:spPr>
        <a:xfrm>
          <a:off x="2452683" y="2534605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Dennis Duling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Drill Lead</a:t>
          </a:r>
        </a:p>
      </dsp:txBody>
      <dsp:txXfrm>
        <a:off x="2452683" y="2534605"/>
        <a:ext cx="1784019" cy="892009"/>
      </dsp:txXfrm>
    </dsp:sp>
    <dsp:sp modelId="{0A1FAAC2-0AFC-6C42-BBCA-676DD1171FC8}">
      <dsp:nvSpPr>
        <dsp:cNvPr id="0" name=""/>
        <dsp:cNvSpPr/>
      </dsp:nvSpPr>
      <dsp:spPr>
        <a:xfrm>
          <a:off x="2898687" y="3801259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TBDs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Drillers (10)</a:t>
          </a:r>
        </a:p>
      </dsp:txBody>
      <dsp:txXfrm>
        <a:off x="2898687" y="3801259"/>
        <a:ext cx="1784019" cy="892009"/>
      </dsp:txXfrm>
    </dsp:sp>
    <dsp:sp modelId="{FCFDB2DF-E33C-B14C-BF7C-FAAE778B7358}">
      <dsp:nvSpPr>
        <dsp:cNvPr id="0" name=""/>
        <dsp:cNvSpPr/>
      </dsp:nvSpPr>
      <dsp:spPr>
        <a:xfrm>
          <a:off x="4611346" y="2534605"/>
          <a:ext cx="2893107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Mike Duvernois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M&amp;O Lead</a:t>
          </a:r>
        </a:p>
      </dsp:txBody>
      <dsp:txXfrm>
        <a:off x="4611346" y="2534605"/>
        <a:ext cx="2893107" cy="892009"/>
      </dsp:txXfrm>
    </dsp:sp>
    <dsp:sp modelId="{2108919F-5CF5-D94B-8942-F3C367978E89}">
      <dsp:nvSpPr>
        <dsp:cNvPr id="0" name=""/>
        <dsp:cNvSpPr/>
      </dsp:nvSpPr>
      <dsp:spPr>
        <a:xfrm>
          <a:off x="5334623" y="3801259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TBDs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Subject Matter Experts (5)</a:t>
          </a:r>
        </a:p>
      </dsp:txBody>
      <dsp:txXfrm>
        <a:off x="5334623" y="3801259"/>
        <a:ext cx="1784019" cy="892009"/>
      </dsp:txXfrm>
    </dsp:sp>
    <dsp:sp modelId="{54223408-2E4D-8A46-B9DD-FE24A7813BB4}">
      <dsp:nvSpPr>
        <dsp:cNvPr id="0" name=""/>
        <dsp:cNvSpPr/>
      </dsp:nvSpPr>
      <dsp:spPr>
        <a:xfrm>
          <a:off x="5334623" y="5067912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TBDs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Winterovers</a:t>
          </a:r>
          <a:r>
            <a:rPr lang="en-US" sz="1800" kern="1200" dirty="0"/>
            <a:t> (2)</a:t>
          </a:r>
        </a:p>
      </dsp:txBody>
      <dsp:txXfrm>
        <a:off x="5334623" y="5067912"/>
        <a:ext cx="1784019" cy="892009"/>
      </dsp:txXfrm>
    </dsp:sp>
    <dsp:sp modelId="{45DD851E-1FE2-0546-A3E0-15917C449D00}">
      <dsp:nvSpPr>
        <dsp:cNvPr id="0" name=""/>
        <dsp:cNvSpPr/>
      </dsp:nvSpPr>
      <dsp:spPr>
        <a:xfrm>
          <a:off x="7879097" y="2534605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Perry Sandstrom / TBD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Project Engineer</a:t>
          </a:r>
        </a:p>
      </dsp:txBody>
      <dsp:txXfrm>
        <a:off x="7879097" y="2534605"/>
        <a:ext cx="1784019" cy="892009"/>
      </dsp:txXfrm>
    </dsp:sp>
    <dsp:sp modelId="{25DFF833-FC58-0240-A5AB-435319529634}">
      <dsp:nvSpPr>
        <dsp:cNvPr id="0" name=""/>
        <dsp:cNvSpPr/>
      </dsp:nvSpPr>
      <dsp:spPr>
        <a:xfrm>
          <a:off x="3465952" y="1267952"/>
          <a:ext cx="2404625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Mike </a:t>
          </a:r>
          <a:r>
            <a:rPr lang="en-US" sz="1800" kern="1200" dirty="0" err="1"/>
            <a:t>Zernick</a:t>
          </a:r>
          <a:r>
            <a:rPr lang="en-US" sz="1800" kern="1200" dirty="0"/>
            <a:t> / TBD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Quality &amp; Safety </a:t>
          </a:r>
          <a:r>
            <a:rPr lang="en-US" sz="1800" kern="1200" dirty="0" err="1"/>
            <a:t>Mgr</a:t>
          </a:r>
          <a:endParaRPr lang="en-US" sz="1800" kern="1200" dirty="0"/>
        </a:p>
      </dsp:txBody>
      <dsp:txXfrm>
        <a:off x="3465952" y="1267952"/>
        <a:ext cx="2404625" cy="892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ED5EE-BB64-0146-B1F2-DC85EF2B2E6B}">
      <dsp:nvSpPr>
        <dsp:cNvPr id="0" name=""/>
        <dsp:cNvSpPr/>
      </dsp:nvSpPr>
      <dsp:spPr>
        <a:xfrm>
          <a:off x="6057900" y="893308"/>
          <a:ext cx="187321" cy="82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648"/>
              </a:lnTo>
              <a:lnTo>
                <a:pt x="187321" y="8206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BEABE-1926-7F4E-89A1-E7C6230FA0E9}">
      <dsp:nvSpPr>
        <dsp:cNvPr id="0" name=""/>
        <dsp:cNvSpPr/>
      </dsp:nvSpPr>
      <dsp:spPr>
        <a:xfrm>
          <a:off x="5870578" y="893308"/>
          <a:ext cx="187321" cy="820648"/>
        </a:xfrm>
        <a:custGeom>
          <a:avLst/>
          <a:gdLst/>
          <a:ahLst/>
          <a:cxnLst/>
          <a:rect l="0" t="0" r="0" b="0"/>
          <a:pathLst>
            <a:path>
              <a:moveTo>
                <a:pt x="187321" y="0"/>
              </a:moveTo>
              <a:lnTo>
                <a:pt x="187321" y="820648"/>
              </a:lnTo>
              <a:lnTo>
                <a:pt x="0" y="8206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423E8-127D-2144-8D2F-3941E0626FB6}">
      <dsp:nvSpPr>
        <dsp:cNvPr id="0" name=""/>
        <dsp:cNvSpPr/>
      </dsp:nvSpPr>
      <dsp:spPr>
        <a:xfrm>
          <a:off x="6057900" y="893308"/>
          <a:ext cx="3792538" cy="164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975"/>
              </a:lnTo>
              <a:lnTo>
                <a:pt x="3792538" y="1453975"/>
              </a:lnTo>
              <a:lnTo>
                <a:pt x="3792538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76C1D-7C6B-1C48-BEBD-EDDD3E96D897}">
      <dsp:nvSpPr>
        <dsp:cNvPr id="0" name=""/>
        <dsp:cNvSpPr/>
      </dsp:nvSpPr>
      <dsp:spPr>
        <a:xfrm>
          <a:off x="5979988" y="3426615"/>
          <a:ext cx="433966" cy="208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302"/>
              </a:lnTo>
              <a:lnTo>
                <a:pt x="433966" y="2087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91A46-A047-AA42-B876-42D0FA7B3304}">
      <dsp:nvSpPr>
        <dsp:cNvPr id="0" name=""/>
        <dsp:cNvSpPr/>
      </dsp:nvSpPr>
      <dsp:spPr>
        <a:xfrm>
          <a:off x="5979988" y="3426615"/>
          <a:ext cx="433966" cy="82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648"/>
              </a:lnTo>
              <a:lnTo>
                <a:pt x="433966" y="8206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6B10A-1022-6849-A9F3-260813F94867}">
      <dsp:nvSpPr>
        <dsp:cNvPr id="0" name=""/>
        <dsp:cNvSpPr/>
      </dsp:nvSpPr>
      <dsp:spPr>
        <a:xfrm>
          <a:off x="6057900" y="893308"/>
          <a:ext cx="1079331" cy="164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3975"/>
              </a:lnTo>
              <a:lnTo>
                <a:pt x="1079331" y="1453975"/>
              </a:lnTo>
              <a:lnTo>
                <a:pt x="1079331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44DF0-8E08-CB4C-94B9-B92A7CA84375}">
      <dsp:nvSpPr>
        <dsp:cNvPr id="0" name=""/>
        <dsp:cNvSpPr/>
      </dsp:nvSpPr>
      <dsp:spPr>
        <a:xfrm>
          <a:off x="3710416" y="3426615"/>
          <a:ext cx="267602" cy="82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648"/>
              </a:lnTo>
              <a:lnTo>
                <a:pt x="267602" y="8206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43778-9631-DB4B-909B-A59F218E2F1D}">
      <dsp:nvSpPr>
        <dsp:cNvPr id="0" name=""/>
        <dsp:cNvSpPr/>
      </dsp:nvSpPr>
      <dsp:spPr>
        <a:xfrm>
          <a:off x="4424024" y="893308"/>
          <a:ext cx="1633875" cy="1641297"/>
        </a:xfrm>
        <a:custGeom>
          <a:avLst/>
          <a:gdLst/>
          <a:ahLst/>
          <a:cxnLst/>
          <a:rect l="0" t="0" r="0" b="0"/>
          <a:pathLst>
            <a:path>
              <a:moveTo>
                <a:pt x="1633875" y="0"/>
              </a:moveTo>
              <a:lnTo>
                <a:pt x="1633875" y="1453975"/>
              </a:lnTo>
              <a:lnTo>
                <a:pt x="0" y="1453975"/>
              </a:lnTo>
              <a:lnTo>
                <a:pt x="0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60E1C-8365-F343-B622-7ECA35ECC780}">
      <dsp:nvSpPr>
        <dsp:cNvPr id="0" name=""/>
        <dsp:cNvSpPr/>
      </dsp:nvSpPr>
      <dsp:spPr>
        <a:xfrm>
          <a:off x="1551753" y="3426615"/>
          <a:ext cx="267602" cy="208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302"/>
              </a:lnTo>
              <a:lnTo>
                <a:pt x="267602" y="2087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C0CBA-D52C-234C-AECB-E4E26BB6BEE2}">
      <dsp:nvSpPr>
        <dsp:cNvPr id="0" name=""/>
        <dsp:cNvSpPr/>
      </dsp:nvSpPr>
      <dsp:spPr>
        <a:xfrm>
          <a:off x="1551753" y="3426615"/>
          <a:ext cx="267602" cy="82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0648"/>
              </a:lnTo>
              <a:lnTo>
                <a:pt x="267602" y="8206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038EE-E3AB-F64E-B6E8-4CAEBC4D2F2B}">
      <dsp:nvSpPr>
        <dsp:cNvPr id="0" name=""/>
        <dsp:cNvSpPr/>
      </dsp:nvSpPr>
      <dsp:spPr>
        <a:xfrm>
          <a:off x="2265361" y="893308"/>
          <a:ext cx="3792538" cy="1641297"/>
        </a:xfrm>
        <a:custGeom>
          <a:avLst/>
          <a:gdLst/>
          <a:ahLst/>
          <a:cxnLst/>
          <a:rect l="0" t="0" r="0" b="0"/>
          <a:pathLst>
            <a:path>
              <a:moveTo>
                <a:pt x="3792538" y="0"/>
              </a:moveTo>
              <a:lnTo>
                <a:pt x="3792538" y="1453975"/>
              </a:lnTo>
              <a:lnTo>
                <a:pt x="0" y="1453975"/>
              </a:lnTo>
              <a:lnTo>
                <a:pt x="0" y="16412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C1D07-BA09-E247-8EA9-3BAA85E9B038}">
      <dsp:nvSpPr>
        <dsp:cNvPr id="0" name=""/>
        <dsp:cNvSpPr/>
      </dsp:nvSpPr>
      <dsp:spPr>
        <a:xfrm>
          <a:off x="5165890" y="1298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Albrecht Karle / Farshid Feyzi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On-Ice Lead</a:t>
          </a:r>
        </a:p>
      </dsp:txBody>
      <dsp:txXfrm>
        <a:off x="5165890" y="1298"/>
        <a:ext cx="1784019" cy="892009"/>
      </dsp:txXfrm>
    </dsp:sp>
    <dsp:sp modelId="{BD926454-F061-8149-93EF-EC03F3F443C5}">
      <dsp:nvSpPr>
        <dsp:cNvPr id="0" name=""/>
        <dsp:cNvSpPr/>
      </dsp:nvSpPr>
      <dsp:spPr>
        <a:xfrm>
          <a:off x="1373351" y="2534605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Dennis Duling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Drill &amp; Shift 1 Lead</a:t>
          </a:r>
        </a:p>
      </dsp:txBody>
      <dsp:txXfrm>
        <a:off x="1373351" y="2534605"/>
        <a:ext cx="1784019" cy="892009"/>
      </dsp:txXfrm>
    </dsp:sp>
    <dsp:sp modelId="{0A1FAAC2-0AFC-6C42-BBCA-676DD1171FC8}">
      <dsp:nvSpPr>
        <dsp:cNvPr id="0" name=""/>
        <dsp:cNvSpPr/>
      </dsp:nvSpPr>
      <dsp:spPr>
        <a:xfrm>
          <a:off x="1819356" y="3801259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TBDs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Shift 1 Drillers (7)</a:t>
          </a:r>
        </a:p>
      </dsp:txBody>
      <dsp:txXfrm>
        <a:off x="1819356" y="3801259"/>
        <a:ext cx="1784019" cy="892009"/>
      </dsp:txXfrm>
    </dsp:sp>
    <dsp:sp modelId="{0C41CF84-6AF6-3C4F-84AF-A8E3A8AF3F6A}">
      <dsp:nvSpPr>
        <dsp:cNvPr id="0" name=""/>
        <dsp:cNvSpPr/>
      </dsp:nvSpPr>
      <dsp:spPr>
        <a:xfrm>
          <a:off x="1819356" y="5067912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TBDs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Shift 2 Drillers (7)</a:t>
          </a:r>
        </a:p>
      </dsp:txBody>
      <dsp:txXfrm>
        <a:off x="1819356" y="5067912"/>
        <a:ext cx="1784019" cy="892009"/>
      </dsp:txXfrm>
    </dsp:sp>
    <dsp:sp modelId="{5BE07397-B374-1446-93A0-452C9C89F0D9}">
      <dsp:nvSpPr>
        <dsp:cNvPr id="0" name=""/>
        <dsp:cNvSpPr/>
      </dsp:nvSpPr>
      <dsp:spPr>
        <a:xfrm>
          <a:off x="3532014" y="2534605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Delia Tosi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String Install Lead</a:t>
          </a:r>
        </a:p>
      </dsp:txBody>
      <dsp:txXfrm>
        <a:off x="3532014" y="2534605"/>
        <a:ext cx="1784019" cy="892009"/>
      </dsp:txXfrm>
    </dsp:sp>
    <dsp:sp modelId="{15D60A4E-0345-3540-8FB2-93420B42C997}">
      <dsp:nvSpPr>
        <dsp:cNvPr id="0" name=""/>
        <dsp:cNvSpPr/>
      </dsp:nvSpPr>
      <dsp:spPr>
        <a:xfrm>
          <a:off x="3978019" y="3801259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TBD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String Installer (1)</a:t>
          </a:r>
        </a:p>
      </dsp:txBody>
      <dsp:txXfrm>
        <a:off x="3978019" y="3801259"/>
        <a:ext cx="1784019" cy="892009"/>
      </dsp:txXfrm>
    </dsp:sp>
    <dsp:sp modelId="{FCFDB2DF-E33C-B14C-BF7C-FAAE778B7358}">
      <dsp:nvSpPr>
        <dsp:cNvPr id="0" name=""/>
        <dsp:cNvSpPr/>
      </dsp:nvSpPr>
      <dsp:spPr>
        <a:xfrm>
          <a:off x="5690677" y="2534605"/>
          <a:ext cx="2893107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John Kelley / Ty DeYoung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CPT/M&amp;O Lead</a:t>
          </a:r>
        </a:p>
      </dsp:txBody>
      <dsp:txXfrm>
        <a:off x="5690677" y="2534605"/>
        <a:ext cx="2893107" cy="892009"/>
      </dsp:txXfrm>
    </dsp:sp>
    <dsp:sp modelId="{2108919F-5CF5-D94B-8942-F3C367978E89}">
      <dsp:nvSpPr>
        <dsp:cNvPr id="0" name=""/>
        <dsp:cNvSpPr/>
      </dsp:nvSpPr>
      <dsp:spPr>
        <a:xfrm>
          <a:off x="6413954" y="3801259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TBDs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Subject Matter Experts (5)</a:t>
          </a:r>
        </a:p>
      </dsp:txBody>
      <dsp:txXfrm>
        <a:off x="6413954" y="3801259"/>
        <a:ext cx="1784019" cy="892009"/>
      </dsp:txXfrm>
    </dsp:sp>
    <dsp:sp modelId="{54223408-2E4D-8A46-B9DD-FE24A7813BB4}">
      <dsp:nvSpPr>
        <dsp:cNvPr id="0" name=""/>
        <dsp:cNvSpPr/>
      </dsp:nvSpPr>
      <dsp:spPr>
        <a:xfrm>
          <a:off x="6413954" y="5067912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TBDs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Winterovers</a:t>
          </a:r>
          <a:r>
            <a:rPr lang="en-US" sz="1700" kern="1200" dirty="0"/>
            <a:t> (2)</a:t>
          </a:r>
        </a:p>
      </dsp:txBody>
      <dsp:txXfrm>
        <a:off x="6413954" y="5067912"/>
        <a:ext cx="1784019" cy="892009"/>
      </dsp:txXfrm>
    </dsp:sp>
    <dsp:sp modelId="{45DD851E-1FE2-0546-A3E0-15917C449D00}">
      <dsp:nvSpPr>
        <dsp:cNvPr id="0" name=""/>
        <dsp:cNvSpPr/>
      </dsp:nvSpPr>
      <dsp:spPr>
        <a:xfrm>
          <a:off x="8958429" y="2534605"/>
          <a:ext cx="1784019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Perry Sandstrom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Project Engineer</a:t>
          </a:r>
        </a:p>
      </dsp:txBody>
      <dsp:txXfrm>
        <a:off x="8958429" y="2534605"/>
        <a:ext cx="1784019" cy="892009"/>
      </dsp:txXfrm>
    </dsp:sp>
    <dsp:sp modelId="{B0009269-C052-274F-ACF8-CD4777CBA4F8}">
      <dsp:nvSpPr>
        <dsp:cNvPr id="0" name=""/>
        <dsp:cNvSpPr/>
      </dsp:nvSpPr>
      <dsp:spPr>
        <a:xfrm>
          <a:off x="3767451" y="1267952"/>
          <a:ext cx="2103126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Kael Hansen / </a:t>
          </a:r>
          <a:r>
            <a:rPr lang="en-US" sz="1700" kern="1200" dirty="0">
              <a:latin typeface="Calibri Light" panose="020F0302020204030204"/>
            </a:rPr>
            <a:t>TBD</a:t>
          </a:r>
          <a:endParaRPr lang="en-US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PI / Drill &amp; Install </a:t>
          </a:r>
          <a:r>
            <a:rPr lang="en-US" sz="1700" kern="1200" dirty="0" err="1"/>
            <a:t>Mgr</a:t>
          </a:r>
          <a:endParaRPr lang="en-US" sz="1700" kern="1200" dirty="0"/>
        </a:p>
      </dsp:txBody>
      <dsp:txXfrm>
        <a:off x="3767451" y="1267952"/>
        <a:ext cx="2103126" cy="892009"/>
      </dsp:txXfrm>
    </dsp:sp>
    <dsp:sp modelId="{25DFF833-FC58-0240-A5AB-435319529634}">
      <dsp:nvSpPr>
        <dsp:cNvPr id="0" name=""/>
        <dsp:cNvSpPr/>
      </dsp:nvSpPr>
      <dsp:spPr>
        <a:xfrm>
          <a:off x="6245221" y="1267952"/>
          <a:ext cx="2404625" cy="892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Mike </a:t>
          </a:r>
          <a:r>
            <a:rPr lang="en-US" sz="1700" kern="1200" dirty="0" err="1"/>
            <a:t>Zernick</a:t>
          </a:r>
          <a:r>
            <a:rPr lang="en-US" sz="1700" kern="1200" dirty="0"/>
            <a:t> / Jim Haugen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Quality &amp; Safety </a:t>
          </a:r>
          <a:r>
            <a:rPr lang="en-US" sz="1700" kern="1200" dirty="0" err="1"/>
            <a:t>Mgr</a:t>
          </a:r>
          <a:r>
            <a:rPr lang="en-US" sz="1700" kern="1200" dirty="0"/>
            <a:t> / Logistics</a:t>
          </a:r>
        </a:p>
      </dsp:txBody>
      <dsp:txXfrm>
        <a:off x="6245221" y="1267952"/>
        <a:ext cx="2404625" cy="892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ED5EE-BB64-0146-B1F2-DC85EF2B2E6B}">
      <dsp:nvSpPr>
        <dsp:cNvPr id="0" name=""/>
        <dsp:cNvSpPr/>
      </dsp:nvSpPr>
      <dsp:spPr>
        <a:xfrm>
          <a:off x="6057900" y="753086"/>
          <a:ext cx="158010" cy="692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36"/>
              </a:lnTo>
              <a:lnTo>
                <a:pt x="158010" y="6922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E97A2-F954-C441-97C4-1CCA9F809763}">
      <dsp:nvSpPr>
        <dsp:cNvPr id="0" name=""/>
        <dsp:cNvSpPr/>
      </dsp:nvSpPr>
      <dsp:spPr>
        <a:xfrm>
          <a:off x="5899889" y="753086"/>
          <a:ext cx="158010" cy="692236"/>
        </a:xfrm>
        <a:custGeom>
          <a:avLst/>
          <a:gdLst/>
          <a:ahLst/>
          <a:cxnLst/>
          <a:rect l="0" t="0" r="0" b="0"/>
          <a:pathLst>
            <a:path>
              <a:moveTo>
                <a:pt x="158010" y="0"/>
              </a:moveTo>
              <a:lnTo>
                <a:pt x="158010" y="692236"/>
              </a:lnTo>
              <a:lnTo>
                <a:pt x="0" y="6922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423E8-127D-2144-8D2F-3941E0626FB6}">
      <dsp:nvSpPr>
        <dsp:cNvPr id="0" name=""/>
        <dsp:cNvSpPr/>
      </dsp:nvSpPr>
      <dsp:spPr>
        <a:xfrm>
          <a:off x="6057900" y="753086"/>
          <a:ext cx="3199095" cy="138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6462"/>
              </a:lnTo>
              <a:lnTo>
                <a:pt x="3199095" y="1226462"/>
              </a:lnTo>
              <a:lnTo>
                <a:pt x="3199095" y="13844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76C1D-7C6B-1C48-BEBD-EDDD3E96D897}">
      <dsp:nvSpPr>
        <dsp:cNvPr id="0" name=""/>
        <dsp:cNvSpPr/>
      </dsp:nvSpPr>
      <dsp:spPr>
        <a:xfrm>
          <a:off x="5992179" y="2889989"/>
          <a:ext cx="366060" cy="1760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0688"/>
              </a:lnTo>
              <a:lnTo>
                <a:pt x="366060" y="17606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91A46-A047-AA42-B876-42D0FA7B3304}">
      <dsp:nvSpPr>
        <dsp:cNvPr id="0" name=""/>
        <dsp:cNvSpPr/>
      </dsp:nvSpPr>
      <dsp:spPr>
        <a:xfrm>
          <a:off x="5992179" y="2889989"/>
          <a:ext cx="366060" cy="692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36"/>
              </a:lnTo>
              <a:lnTo>
                <a:pt x="366060" y="6922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6B10A-1022-6849-A9F3-260813F94867}">
      <dsp:nvSpPr>
        <dsp:cNvPr id="0" name=""/>
        <dsp:cNvSpPr/>
      </dsp:nvSpPr>
      <dsp:spPr>
        <a:xfrm>
          <a:off x="6057900" y="753086"/>
          <a:ext cx="910441" cy="1384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6462"/>
              </a:lnTo>
              <a:lnTo>
                <a:pt x="910441" y="1226462"/>
              </a:lnTo>
              <a:lnTo>
                <a:pt x="910441" y="13844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B8D2E-287D-CA46-8008-AACDBBC51981}">
      <dsp:nvSpPr>
        <dsp:cNvPr id="0" name=""/>
        <dsp:cNvSpPr/>
      </dsp:nvSpPr>
      <dsp:spPr>
        <a:xfrm>
          <a:off x="4077742" y="2889989"/>
          <a:ext cx="225729" cy="1760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0688"/>
              </a:lnTo>
              <a:lnTo>
                <a:pt x="225729" y="17606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44DF0-8E08-CB4C-94B9-B92A7CA84375}">
      <dsp:nvSpPr>
        <dsp:cNvPr id="0" name=""/>
        <dsp:cNvSpPr/>
      </dsp:nvSpPr>
      <dsp:spPr>
        <a:xfrm>
          <a:off x="4077742" y="2889989"/>
          <a:ext cx="225729" cy="692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36"/>
              </a:lnTo>
              <a:lnTo>
                <a:pt x="225729" y="6922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43778-9631-DB4B-909B-A59F218E2F1D}">
      <dsp:nvSpPr>
        <dsp:cNvPr id="0" name=""/>
        <dsp:cNvSpPr/>
      </dsp:nvSpPr>
      <dsp:spPr>
        <a:xfrm>
          <a:off x="4679687" y="753086"/>
          <a:ext cx="1378212" cy="1384472"/>
        </a:xfrm>
        <a:custGeom>
          <a:avLst/>
          <a:gdLst/>
          <a:ahLst/>
          <a:cxnLst/>
          <a:rect l="0" t="0" r="0" b="0"/>
          <a:pathLst>
            <a:path>
              <a:moveTo>
                <a:pt x="1378212" y="0"/>
              </a:moveTo>
              <a:lnTo>
                <a:pt x="1378212" y="1226462"/>
              </a:lnTo>
              <a:lnTo>
                <a:pt x="0" y="1226462"/>
              </a:lnTo>
              <a:lnTo>
                <a:pt x="0" y="13844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D9243-B43C-7C4A-9190-A1FB5E757D19}">
      <dsp:nvSpPr>
        <dsp:cNvPr id="0" name=""/>
        <dsp:cNvSpPr/>
      </dsp:nvSpPr>
      <dsp:spPr>
        <a:xfrm>
          <a:off x="2256860" y="2889989"/>
          <a:ext cx="225729" cy="2829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9139"/>
              </a:lnTo>
              <a:lnTo>
                <a:pt x="225729" y="28291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60E1C-8365-F343-B622-7ECA35ECC780}">
      <dsp:nvSpPr>
        <dsp:cNvPr id="0" name=""/>
        <dsp:cNvSpPr/>
      </dsp:nvSpPr>
      <dsp:spPr>
        <a:xfrm>
          <a:off x="2256860" y="2889989"/>
          <a:ext cx="225729" cy="1760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0688"/>
              </a:lnTo>
              <a:lnTo>
                <a:pt x="225729" y="17606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C0CBA-D52C-234C-AECB-E4E26BB6BEE2}">
      <dsp:nvSpPr>
        <dsp:cNvPr id="0" name=""/>
        <dsp:cNvSpPr/>
      </dsp:nvSpPr>
      <dsp:spPr>
        <a:xfrm>
          <a:off x="2256860" y="2889989"/>
          <a:ext cx="225729" cy="692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36"/>
              </a:lnTo>
              <a:lnTo>
                <a:pt x="225729" y="6922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038EE-E3AB-F64E-B6E8-4CAEBC4D2F2B}">
      <dsp:nvSpPr>
        <dsp:cNvPr id="0" name=""/>
        <dsp:cNvSpPr/>
      </dsp:nvSpPr>
      <dsp:spPr>
        <a:xfrm>
          <a:off x="2858804" y="753086"/>
          <a:ext cx="3199095" cy="1384472"/>
        </a:xfrm>
        <a:custGeom>
          <a:avLst/>
          <a:gdLst/>
          <a:ahLst/>
          <a:cxnLst/>
          <a:rect l="0" t="0" r="0" b="0"/>
          <a:pathLst>
            <a:path>
              <a:moveTo>
                <a:pt x="3199095" y="0"/>
              </a:moveTo>
              <a:lnTo>
                <a:pt x="3199095" y="1226462"/>
              </a:lnTo>
              <a:lnTo>
                <a:pt x="0" y="1226462"/>
              </a:lnTo>
              <a:lnTo>
                <a:pt x="0" y="13844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C1D07-BA09-E247-8EA9-3BAA85E9B038}">
      <dsp:nvSpPr>
        <dsp:cNvPr id="0" name=""/>
        <dsp:cNvSpPr/>
      </dsp:nvSpPr>
      <dsp:spPr>
        <a:xfrm>
          <a:off x="5305469" y="655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Albrecht Karle / Farshid Feyzi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On-Ice Lead</a:t>
          </a:r>
        </a:p>
      </dsp:txBody>
      <dsp:txXfrm>
        <a:off x="5305469" y="655"/>
        <a:ext cx="1504861" cy="752430"/>
      </dsp:txXfrm>
    </dsp:sp>
    <dsp:sp modelId="{BD926454-F061-8149-93EF-EC03F3F443C5}">
      <dsp:nvSpPr>
        <dsp:cNvPr id="0" name=""/>
        <dsp:cNvSpPr/>
      </dsp:nvSpPr>
      <dsp:spPr>
        <a:xfrm>
          <a:off x="2106374" y="2137558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Dennis Duling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Drill &amp; Shift 1 Lead</a:t>
          </a:r>
        </a:p>
      </dsp:txBody>
      <dsp:txXfrm>
        <a:off x="2106374" y="2137558"/>
        <a:ext cx="1504861" cy="752430"/>
      </dsp:txXfrm>
    </dsp:sp>
    <dsp:sp modelId="{0A1FAAC2-0AFC-6C42-BBCA-676DD1171FC8}">
      <dsp:nvSpPr>
        <dsp:cNvPr id="0" name=""/>
        <dsp:cNvSpPr/>
      </dsp:nvSpPr>
      <dsp:spPr>
        <a:xfrm>
          <a:off x="2482589" y="3206010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Shift 1 Drillers (9)</a:t>
          </a:r>
        </a:p>
      </dsp:txBody>
      <dsp:txXfrm>
        <a:off x="2482589" y="3206010"/>
        <a:ext cx="1504861" cy="752430"/>
      </dsp:txXfrm>
    </dsp:sp>
    <dsp:sp modelId="{0C41CF84-6AF6-3C4F-84AF-A8E3A8AF3F6A}">
      <dsp:nvSpPr>
        <dsp:cNvPr id="0" name=""/>
        <dsp:cNvSpPr/>
      </dsp:nvSpPr>
      <dsp:spPr>
        <a:xfrm>
          <a:off x="2482589" y="4274462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Shift 2 Drillers (10)</a:t>
          </a:r>
        </a:p>
      </dsp:txBody>
      <dsp:txXfrm>
        <a:off x="2482589" y="4274462"/>
        <a:ext cx="1504861" cy="752430"/>
      </dsp:txXfrm>
    </dsp:sp>
    <dsp:sp modelId="{713A4100-C396-B24C-9A1A-BE9235E947F8}">
      <dsp:nvSpPr>
        <dsp:cNvPr id="0" name=""/>
        <dsp:cNvSpPr/>
      </dsp:nvSpPr>
      <dsp:spPr>
        <a:xfrm>
          <a:off x="2482589" y="5342913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Shift 3 Drillers (10)</a:t>
          </a:r>
        </a:p>
      </dsp:txBody>
      <dsp:txXfrm>
        <a:off x="2482589" y="5342913"/>
        <a:ext cx="1504861" cy="752430"/>
      </dsp:txXfrm>
    </dsp:sp>
    <dsp:sp modelId="{5BE07397-B374-1446-93A0-452C9C89F0D9}">
      <dsp:nvSpPr>
        <dsp:cNvPr id="0" name=""/>
        <dsp:cNvSpPr/>
      </dsp:nvSpPr>
      <dsp:spPr>
        <a:xfrm>
          <a:off x="3927256" y="2137558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Delia Tosi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String Install Lead</a:t>
          </a:r>
        </a:p>
      </dsp:txBody>
      <dsp:txXfrm>
        <a:off x="3927256" y="2137558"/>
        <a:ext cx="1504861" cy="752430"/>
      </dsp:txXfrm>
    </dsp:sp>
    <dsp:sp modelId="{15D60A4E-0345-3540-8FB2-93420B42C997}">
      <dsp:nvSpPr>
        <dsp:cNvPr id="0" name=""/>
        <dsp:cNvSpPr/>
      </dsp:nvSpPr>
      <dsp:spPr>
        <a:xfrm>
          <a:off x="4303472" y="3206010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Core Day String Installers (4)</a:t>
          </a:r>
        </a:p>
      </dsp:txBody>
      <dsp:txXfrm>
        <a:off x="4303472" y="3206010"/>
        <a:ext cx="1504861" cy="752430"/>
      </dsp:txXfrm>
    </dsp:sp>
    <dsp:sp modelId="{405CCED3-DACD-D248-8B14-71FC79B2B9E7}">
      <dsp:nvSpPr>
        <dsp:cNvPr id="0" name=""/>
        <dsp:cNvSpPr/>
      </dsp:nvSpPr>
      <dsp:spPr>
        <a:xfrm>
          <a:off x="4303472" y="4274462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Core Night String Installers (5)</a:t>
          </a:r>
        </a:p>
      </dsp:txBody>
      <dsp:txXfrm>
        <a:off x="4303472" y="4274462"/>
        <a:ext cx="1504861" cy="752430"/>
      </dsp:txXfrm>
    </dsp:sp>
    <dsp:sp modelId="{FCFDB2DF-E33C-B14C-BF7C-FAAE778B7358}">
      <dsp:nvSpPr>
        <dsp:cNvPr id="0" name=""/>
        <dsp:cNvSpPr/>
      </dsp:nvSpPr>
      <dsp:spPr>
        <a:xfrm>
          <a:off x="5748139" y="2137558"/>
          <a:ext cx="2440404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John Kelley / Erik </a:t>
          </a:r>
          <a:r>
            <a:rPr lang="en-US" sz="1400" kern="1200" dirty="0" err="1"/>
            <a:t>Blaufuss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CPT/Calibration/M&amp;O/C&amp;V/DAQ Lead</a:t>
          </a:r>
        </a:p>
      </dsp:txBody>
      <dsp:txXfrm>
        <a:off x="5748139" y="2137558"/>
        <a:ext cx="2440404" cy="752430"/>
      </dsp:txXfrm>
    </dsp:sp>
    <dsp:sp modelId="{2108919F-5CF5-D94B-8942-F3C367978E89}">
      <dsp:nvSpPr>
        <dsp:cNvPr id="0" name=""/>
        <dsp:cNvSpPr/>
      </dsp:nvSpPr>
      <dsp:spPr>
        <a:xfrm>
          <a:off x="6358240" y="3206010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Subject Matter Experts (4)</a:t>
          </a:r>
        </a:p>
      </dsp:txBody>
      <dsp:txXfrm>
        <a:off x="6358240" y="3206010"/>
        <a:ext cx="1504861" cy="752430"/>
      </dsp:txXfrm>
    </dsp:sp>
    <dsp:sp modelId="{54223408-2E4D-8A46-B9DD-FE24A7813BB4}">
      <dsp:nvSpPr>
        <dsp:cNvPr id="0" name=""/>
        <dsp:cNvSpPr/>
      </dsp:nvSpPr>
      <dsp:spPr>
        <a:xfrm>
          <a:off x="6358240" y="4274462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TBDs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Winterovers</a:t>
          </a:r>
          <a:r>
            <a:rPr lang="en-US" sz="1400" kern="1200" dirty="0"/>
            <a:t> (2)</a:t>
          </a:r>
        </a:p>
      </dsp:txBody>
      <dsp:txXfrm>
        <a:off x="6358240" y="4274462"/>
        <a:ext cx="1504861" cy="752430"/>
      </dsp:txXfrm>
    </dsp:sp>
    <dsp:sp modelId="{45DD851E-1FE2-0546-A3E0-15917C449D00}">
      <dsp:nvSpPr>
        <dsp:cNvPr id="0" name=""/>
        <dsp:cNvSpPr/>
      </dsp:nvSpPr>
      <dsp:spPr>
        <a:xfrm>
          <a:off x="8504564" y="2137558"/>
          <a:ext cx="1504861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Perry Sandstrom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Project Engineer</a:t>
          </a:r>
        </a:p>
      </dsp:txBody>
      <dsp:txXfrm>
        <a:off x="8504564" y="2137558"/>
        <a:ext cx="1504861" cy="752430"/>
      </dsp:txXfrm>
    </dsp:sp>
    <dsp:sp modelId="{99AD79F9-B9D6-CB47-B547-27C03E5DA0C9}">
      <dsp:nvSpPr>
        <dsp:cNvPr id="0" name=""/>
        <dsp:cNvSpPr/>
      </dsp:nvSpPr>
      <dsp:spPr>
        <a:xfrm>
          <a:off x="4224286" y="1069106"/>
          <a:ext cx="1675603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TBD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Drill &amp; Install </a:t>
          </a:r>
          <a:r>
            <a:rPr lang="en-US" sz="1400" kern="1200" dirty="0" err="1"/>
            <a:t>Mgr</a:t>
          </a:r>
          <a:endParaRPr lang="en-US" sz="1400" kern="1200" dirty="0"/>
        </a:p>
      </dsp:txBody>
      <dsp:txXfrm>
        <a:off x="4224286" y="1069106"/>
        <a:ext cx="1675603" cy="752430"/>
      </dsp:txXfrm>
    </dsp:sp>
    <dsp:sp modelId="{25DFF833-FC58-0240-A5AB-435319529634}">
      <dsp:nvSpPr>
        <dsp:cNvPr id="0" name=""/>
        <dsp:cNvSpPr/>
      </dsp:nvSpPr>
      <dsp:spPr>
        <a:xfrm>
          <a:off x="6215910" y="1069106"/>
          <a:ext cx="2028357" cy="752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Mike </a:t>
          </a:r>
          <a:r>
            <a:rPr lang="en-US" sz="1400" kern="1200" dirty="0" err="1"/>
            <a:t>Zernick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Quality &amp; Safety </a:t>
          </a:r>
          <a:r>
            <a:rPr lang="en-US" sz="1400" kern="1200" dirty="0" err="1"/>
            <a:t>Mgr</a:t>
          </a:r>
          <a:endParaRPr lang="en-US" sz="1400" kern="1200" dirty="0"/>
        </a:p>
      </dsp:txBody>
      <dsp:txXfrm>
        <a:off x="6215910" y="1069106"/>
        <a:ext cx="2028357" cy="752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16EC3-C510-F340-9C33-C4D84705A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7CFB8-2DDB-C048-9F2E-3A2C670AB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E5D1D-CBB5-D248-B619-746D5F62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0C2B4-DC62-D045-8FB2-5D161AD2B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83309-250D-C84F-9DD8-57786AA6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2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8A83A-1AB6-324D-BA66-CAF52036D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5E72F-ED1A-6E44-BA15-B47890903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5EB90-7712-BC4A-BBFE-5F2B72C8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E810B-1F81-C941-9B98-7B211774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C69E6-8C93-B64F-ACBB-27FB028E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4ECBCB-743C-6A4B-9F36-3AE2207BB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5FA442-1C21-4D4D-AB57-E761C82F6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BC9B6-800E-8E4A-87D9-E72D922C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A8AB3-B67C-D643-BF8E-332709EC0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DE4CE-A201-BD4B-8A20-0BD439BA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2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818DF-5953-B14F-ADC4-018B9FF4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9C27B-483F-3F4A-AB6D-5C5994FED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8EB25-0D9A-364B-8B51-7A9107D01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AD9DC-05D3-1F45-AC37-9365754A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EB0EF-0FF9-1443-AD3C-49FB4C64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D3F6F-D48C-6542-B0BE-91AD90D66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EF801-4007-254C-A3F2-713ED4CED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93930-6BC7-584B-B70D-55C973E0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6A2D2-F3BA-1247-950F-AC97C6B2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D4C07-576A-BD4D-B7CD-0E8EE6C4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CFEE0-0A79-D349-AAB6-AAEC862B1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D0F5A-4771-4C42-86B5-BCE80C580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E780B-6B0D-324D-934C-7890614FF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4A87A-1F21-B442-A6B8-4485AD1B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A8005-B595-B642-9AC0-0963416B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387B6-24C3-4A42-BDFB-134495B7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2E76E-D0E9-C44D-869B-63D8481E0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C7FF9-08C7-B94F-AABE-BF4F83D04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C6628-2113-DA48-8E8A-6A8D65BA4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697761-5A8F-D647-AD89-719C8ECC1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0AD9F-5232-9648-8AE0-F2AFA079C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6CE95-0909-CB49-9642-9C25A68E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905D4-C59D-F44A-AB5A-330CA6B8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9B2B9-80B0-F74F-9BD3-F26F5D38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71DC3-3D1D-8245-89AA-CE2341986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A3E5D-ADD1-C34D-905A-49D382089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2A60B-5005-E543-AD02-B99C5A511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A155B-A040-F142-B8B9-1A91AE21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AFE632-8D96-664C-A641-4277410E0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A2983-DDEE-2D4F-8DD5-890A128C4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0B18D-22D0-7D41-BA9B-57BD1BBB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1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39E9-1430-3548-B8E0-8AE593518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D1AA-F712-D047-A72A-29770FF73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59BE4-B359-BF44-83AC-A8EBF8479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D0CF0-B5FE-8F44-A6AF-2DCFE2F9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03181-73B1-934E-A560-F7A2985C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81BAF-F789-1D44-9FD5-9250B950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1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1A4-2B82-C646-9036-ED971A81C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377D8-20B3-9F4E-879F-0D98F1441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CB982-7CBE-FA46-B01E-6FD81BCEF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08CE1-33FC-A04E-AB64-8F667B42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7ED77-2224-1B47-A9F3-216B3836C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5C188-A5D3-DE4E-9FF0-B4F2D0D6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9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452F7B-CE6A-9447-919B-15119F8C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CC2F1-8765-2A40-A167-AB0992048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9F483-B276-084B-A9C3-E21C06BBE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86E82-9EC6-CC4F-BD67-E49A4C3A25E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0C039-B33E-F546-AC99-B7C1F6D05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15C35-2AF7-4343-A8BE-BE55C0EBF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29DC9-0835-3B4D-A24A-8E8C28FC9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2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1F88-9781-124F-93A2-5431D7D70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Upgrade and IceCube M&amp;O population at Pole for next 4 years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FD03A-3C72-5748-B352-17FDAF8DF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Jim Haugen</a:t>
            </a:r>
          </a:p>
          <a:p>
            <a:r>
              <a:rPr lang="en-US"/>
              <a:t>March 25, 2019</a:t>
            </a:r>
          </a:p>
        </p:txBody>
      </p:sp>
    </p:spTree>
    <p:extLst>
      <p:ext uri="{BB962C8B-B14F-4D97-AF65-F5344CB8AC3E}">
        <p14:creationId xmlns:p14="http://schemas.microsoft.com/office/powerpoint/2010/main" val="202987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19D40-F771-D54B-A105-B281E44B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/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AB1E2-BD9F-FA43-B6FA-75A991B52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IceCube M&amp;O population matches Operational Notice through 20/21 season</a:t>
            </a:r>
          </a:p>
          <a:p>
            <a:r>
              <a:rPr lang="en-US"/>
              <a:t>Includes Panel recommended increase of 8 to 12 for Drill support in in 19/20 season</a:t>
            </a:r>
          </a:p>
          <a:p>
            <a:r>
              <a:rPr lang="en-US"/>
              <a:t>Org charts show peak population for each season</a:t>
            </a:r>
          </a:p>
          <a:p>
            <a:r>
              <a:rPr lang="en-US"/>
              <a:t>Peak will be reached by the end of November and will remain flat until the end of January</a:t>
            </a:r>
          </a:p>
          <a:p>
            <a:r>
              <a:rPr lang="en-US"/>
              <a:t>C17 is used for moving people between Christchurch, NZ and McMurdo</a:t>
            </a:r>
          </a:p>
          <a:p>
            <a:r>
              <a:rPr lang="en-US"/>
              <a:t>The C17 airgap is end of November until late January</a:t>
            </a:r>
          </a:p>
          <a:p>
            <a:r>
              <a:rPr lang="en-US"/>
              <a:t>The 22/23 season Org Chart is based on the IceCube Gen1 population profile used from 2006 to 2010</a:t>
            </a:r>
          </a:p>
          <a:p>
            <a:r>
              <a:rPr lang="en-US">
                <a:cs typeface="Calibri" panose="020F0502020204030204"/>
              </a:rPr>
              <a:t>22/23 M&amp;O for </a:t>
            </a:r>
            <a:r>
              <a:rPr lang="en-US" err="1">
                <a:cs typeface="Calibri" panose="020F0502020204030204"/>
              </a:rPr>
              <a:t>IceCube</a:t>
            </a:r>
            <a:r>
              <a:rPr lang="en-US">
                <a:cs typeface="Calibri" panose="020F0502020204030204"/>
              </a:rPr>
              <a:t> is reduced from normal scope</a:t>
            </a:r>
          </a:p>
        </p:txBody>
      </p:sp>
    </p:spTree>
    <p:extLst>
      <p:ext uri="{BB962C8B-B14F-4D97-AF65-F5344CB8AC3E}">
        <p14:creationId xmlns:p14="http://schemas.microsoft.com/office/powerpoint/2010/main" val="4249327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789F6AE-FB96-D04B-BE83-980A677E90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788044"/>
              </p:ext>
            </p:extLst>
          </p:nvPr>
        </p:nvGraphicFramePr>
        <p:xfrm>
          <a:off x="1447800" y="996847"/>
          <a:ext cx="6324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22D54C-2B87-374E-B705-EDD70A40117C}"/>
              </a:ext>
            </a:extLst>
          </p:cNvPr>
          <p:cNvSpPr txBox="1"/>
          <p:nvPr/>
        </p:nvSpPr>
        <p:spPr>
          <a:xfrm>
            <a:off x="990600" y="968773"/>
            <a:ext cx="102108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i="1"/>
              <a:t>Proposed</a:t>
            </a:r>
            <a:r>
              <a:rPr lang="en-US" sz="2400" b="1"/>
              <a:t> Upgrade Project and IceCube M&amp;O On-Ice Org Chart – 19/20 Season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2B6B4-BF35-6F42-ABF0-DBAFF94D4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435895"/>
              </p:ext>
            </p:extLst>
          </p:nvPr>
        </p:nvGraphicFramePr>
        <p:xfrm>
          <a:off x="8153400" y="4267200"/>
          <a:ext cx="3416300" cy="1751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8911">
                  <a:extLst>
                    <a:ext uri="{9D8B030D-6E8A-4147-A177-3AD203B41FA5}">
                      <a16:colId xmlns:a16="http://schemas.microsoft.com/office/drawing/2014/main" val="2184522812"/>
                    </a:ext>
                  </a:extLst>
                </a:gridCol>
                <a:gridCol w="683260">
                  <a:extLst>
                    <a:ext uri="{9D8B030D-6E8A-4147-A177-3AD203B41FA5}">
                      <a16:colId xmlns:a16="http://schemas.microsoft.com/office/drawing/2014/main" val="2154489696"/>
                    </a:ext>
                  </a:extLst>
                </a:gridCol>
                <a:gridCol w="549729">
                  <a:extLst>
                    <a:ext uri="{9D8B030D-6E8A-4147-A177-3AD203B41FA5}">
                      <a16:colId xmlns:a16="http://schemas.microsoft.com/office/drawing/2014/main" val="3931963631"/>
                    </a:ext>
                  </a:extLst>
                </a:gridCol>
                <a:gridCol w="426357">
                  <a:extLst>
                    <a:ext uri="{9D8B030D-6E8A-4147-A177-3AD203B41FA5}">
                      <a16:colId xmlns:a16="http://schemas.microsoft.com/office/drawing/2014/main" val="170501156"/>
                    </a:ext>
                  </a:extLst>
                </a:gridCol>
                <a:gridCol w="488043">
                  <a:extLst>
                    <a:ext uri="{9D8B030D-6E8A-4147-A177-3AD203B41FA5}">
                      <a16:colId xmlns:a16="http://schemas.microsoft.com/office/drawing/2014/main" val="1893760100"/>
                    </a:ext>
                  </a:extLst>
                </a:gridCol>
              </a:tblGrid>
              <a:tr h="392567">
                <a:tc>
                  <a:txBody>
                    <a:bodyPr/>
                    <a:lstStyle/>
                    <a:p>
                      <a:r>
                        <a:rPr lang="en-US" sz="1000" b="1" i="0"/>
                        <a:t>Category /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M &amp;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In-kind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3129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79681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Drill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776359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Deploy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9787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M&amp;O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4759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4881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D233420-667C-E64E-B37C-CEA94D61F1C0}"/>
              </a:ext>
            </a:extLst>
          </p:cNvPr>
          <p:cNvSpPr txBox="1"/>
          <p:nvPr/>
        </p:nvSpPr>
        <p:spPr>
          <a:xfrm>
            <a:off x="165100" y="64770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Revision 20190321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1C8CF-BE59-FB41-80BF-C9B61EBC70DB}"/>
              </a:ext>
            </a:extLst>
          </p:cNvPr>
          <p:cNvSpPr txBox="1"/>
          <p:nvPr/>
        </p:nvSpPr>
        <p:spPr>
          <a:xfrm>
            <a:off x="8991600" y="3887465"/>
            <a:ext cx="184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Population Breakdown</a:t>
            </a:r>
          </a:p>
        </p:txBody>
      </p:sp>
    </p:spTree>
    <p:extLst>
      <p:ext uri="{BB962C8B-B14F-4D97-AF65-F5344CB8AC3E}">
        <p14:creationId xmlns:p14="http://schemas.microsoft.com/office/powerpoint/2010/main" val="230577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789F6AE-FB96-D04B-BE83-980A677E90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300507"/>
              </p:ext>
            </p:extLst>
          </p:nvPr>
        </p:nvGraphicFramePr>
        <p:xfrm>
          <a:off x="-304800" y="762000"/>
          <a:ext cx="12115800" cy="5961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22D54C-2B87-374E-B705-EDD70A40117C}"/>
              </a:ext>
            </a:extLst>
          </p:cNvPr>
          <p:cNvSpPr txBox="1"/>
          <p:nvPr/>
        </p:nvSpPr>
        <p:spPr>
          <a:xfrm>
            <a:off x="850900" y="156419"/>
            <a:ext cx="102108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i="1"/>
              <a:t>Proposed</a:t>
            </a:r>
            <a:r>
              <a:rPr lang="en-US" sz="2400" b="1"/>
              <a:t> Upgrade Project and IceCube M&amp;O On-Ice Org Chart – 20/21 Season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2B6B4-BF35-6F42-ABF0-DBAFF94D4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34956"/>
              </p:ext>
            </p:extLst>
          </p:nvPr>
        </p:nvGraphicFramePr>
        <p:xfrm>
          <a:off x="8204200" y="4848810"/>
          <a:ext cx="3416300" cy="1751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8911">
                  <a:extLst>
                    <a:ext uri="{9D8B030D-6E8A-4147-A177-3AD203B41FA5}">
                      <a16:colId xmlns:a16="http://schemas.microsoft.com/office/drawing/2014/main" val="2184522812"/>
                    </a:ext>
                  </a:extLst>
                </a:gridCol>
                <a:gridCol w="683260">
                  <a:extLst>
                    <a:ext uri="{9D8B030D-6E8A-4147-A177-3AD203B41FA5}">
                      <a16:colId xmlns:a16="http://schemas.microsoft.com/office/drawing/2014/main" val="2154489696"/>
                    </a:ext>
                  </a:extLst>
                </a:gridCol>
                <a:gridCol w="549729">
                  <a:extLst>
                    <a:ext uri="{9D8B030D-6E8A-4147-A177-3AD203B41FA5}">
                      <a16:colId xmlns:a16="http://schemas.microsoft.com/office/drawing/2014/main" val="3931963631"/>
                    </a:ext>
                  </a:extLst>
                </a:gridCol>
                <a:gridCol w="426357">
                  <a:extLst>
                    <a:ext uri="{9D8B030D-6E8A-4147-A177-3AD203B41FA5}">
                      <a16:colId xmlns:a16="http://schemas.microsoft.com/office/drawing/2014/main" val="170501156"/>
                    </a:ext>
                  </a:extLst>
                </a:gridCol>
                <a:gridCol w="488043">
                  <a:extLst>
                    <a:ext uri="{9D8B030D-6E8A-4147-A177-3AD203B41FA5}">
                      <a16:colId xmlns:a16="http://schemas.microsoft.com/office/drawing/2014/main" val="1893760100"/>
                    </a:ext>
                  </a:extLst>
                </a:gridCol>
              </a:tblGrid>
              <a:tr h="392567">
                <a:tc>
                  <a:txBody>
                    <a:bodyPr/>
                    <a:lstStyle/>
                    <a:p>
                      <a:r>
                        <a:rPr lang="en-US" sz="1000" b="1" i="0"/>
                        <a:t>Category /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M &amp;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In-kind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3129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79681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Drill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776359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Deploy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9787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CPT/M&amp;O/</a:t>
                      </a:r>
                      <a:r>
                        <a:rPr lang="en-US" sz="1000" b="0" i="0" err="1"/>
                        <a:t>Eng</a:t>
                      </a:r>
                      <a:endParaRPr lang="en-US" sz="1000" b="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4759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4881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D233420-667C-E64E-B37C-CEA94D61F1C0}"/>
              </a:ext>
            </a:extLst>
          </p:cNvPr>
          <p:cNvSpPr txBox="1"/>
          <p:nvPr/>
        </p:nvSpPr>
        <p:spPr>
          <a:xfrm>
            <a:off x="165100" y="64770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Revision 20190325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1C8CF-BE59-FB41-80BF-C9B61EBC70DB}"/>
              </a:ext>
            </a:extLst>
          </p:cNvPr>
          <p:cNvSpPr txBox="1"/>
          <p:nvPr/>
        </p:nvSpPr>
        <p:spPr>
          <a:xfrm>
            <a:off x="8991600" y="4441985"/>
            <a:ext cx="184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Population Breakdown</a:t>
            </a:r>
          </a:p>
        </p:txBody>
      </p:sp>
    </p:spTree>
    <p:extLst>
      <p:ext uri="{BB962C8B-B14F-4D97-AF65-F5344CB8AC3E}">
        <p14:creationId xmlns:p14="http://schemas.microsoft.com/office/powerpoint/2010/main" val="380223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789F6AE-FB96-D04B-BE83-980A677E90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824735"/>
              </p:ext>
            </p:extLst>
          </p:nvPr>
        </p:nvGraphicFramePr>
        <p:xfrm>
          <a:off x="-304800" y="762000"/>
          <a:ext cx="12115800" cy="5961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22D54C-2B87-374E-B705-EDD70A40117C}"/>
              </a:ext>
            </a:extLst>
          </p:cNvPr>
          <p:cNvSpPr txBox="1"/>
          <p:nvPr/>
        </p:nvSpPr>
        <p:spPr>
          <a:xfrm>
            <a:off x="850900" y="156419"/>
            <a:ext cx="102108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i="1"/>
              <a:t>Proposed</a:t>
            </a:r>
            <a:r>
              <a:rPr lang="en-US" sz="2400" b="1"/>
              <a:t> Upgrade Project and IceCube M&amp;O On-Ice Org Chart – 21/22 Season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2B6B4-BF35-6F42-ABF0-DBAFF94D4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208924"/>
              </p:ext>
            </p:extLst>
          </p:nvPr>
        </p:nvGraphicFramePr>
        <p:xfrm>
          <a:off x="8204200" y="4848810"/>
          <a:ext cx="3416300" cy="1751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8911">
                  <a:extLst>
                    <a:ext uri="{9D8B030D-6E8A-4147-A177-3AD203B41FA5}">
                      <a16:colId xmlns:a16="http://schemas.microsoft.com/office/drawing/2014/main" val="2184522812"/>
                    </a:ext>
                  </a:extLst>
                </a:gridCol>
                <a:gridCol w="683260">
                  <a:extLst>
                    <a:ext uri="{9D8B030D-6E8A-4147-A177-3AD203B41FA5}">
                      <a16:colId xmlns:a16="http://schemas.microsoft.com/office/drawing/2014/main" val="2154489696"/>
                    </a:ext>
                  </a:extLst>
                </a:gridCol>
                <a:gridCol w="549729">
                  <a:extLst>
                    <a:ext uri="{9D8B030D-6E8A-4147-A177-3AD203B41FA5}">
                      <a16:colId xmlns:a16="http://schemas.microsoft.com/office/drawing/2014/main" val="3931963631"/>
                    </a:ext>
                  </a:extLst>
                </a:gridCol>
                <a:gridCol w="426357">
                  <a:extLst>
                    <a:ext uri="{9D8B030D-6E8A-4147-A177-3AD203B41FA5}">
                      <a16:colId xmlns:a16="http://schemas.microsoft.com/office/drawing/2014/main" val="170501156"/>
                    </a:ext>
                  </a:extLst>
                </a:gridCol>
                <a:gridCol w="488043">
                  <a:extLst>
                    <a:ext uri="{9D8B030D-6E8A-4147-A177-3AD203B41FA5}">
                      <a16:colId xmlns:a16="http://schemas.microsoft.com/office/drawing/2014/main" val="1893760100"/>
                    </a:ext>
                  </a:extLst>
                </a:gridCol>
              </a:tblGrid>
              <a:tr h="392567">
                <a:tc>
                  <a:txBody>
                    <a:bodyPr/>
                    <a:lstStyle/>
                    <a:p>
                      <a:r>
                        <a:rPr lang="en-US" sz="1000" b="1" i="0"/>
                        <a:t>Category /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M &amp;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In-kind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3129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79681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Drill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776359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Deploy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9787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CPT/M&amp;O/</a:t>
                      </a:r>
                      <a:r>
                        <a:rPr lang="en-US" sz="1000" b="0" i="0" err="1"/>
                        <a:t>Eng</a:t>
                      </a:r>
                      <a:endParaRPr lang="en-US" sz="1000" b="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4759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4881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D233420-667C-E64E-B37C-CEA94D61F1C0}"/>
              </a:ext>
            </a:extLst>
          </p:cNvPr>
          <p:cNvSpPr txBox="1"/>
          <p:nvPr/>
        </p:nvSpPr>
        <p:spPr>
          <a:xfrm>
            <a:off x="165100" y="64770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Revision 20190325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1C8CF-BE59-FB41-80BF-C9B61EBC70DB}"/>
              </a:ext>
            </a:extLst>
          </p:cNvPr>
          <p:cNvSpPr txBox="1"/>
          <p:nvPr/>
        </p:nvSpPr>
        <p:spPr>
          <a:xfrm>
            <a:off x="8991600" y="4441985"/>
            <a:ext cx="184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Population Breakdown</a:t>
            </a:r>
          </a:p>
        </p:txBody>
      </p:sp>
    </p:spTree>
    <p:extLst>
      <p:ext uri="{BB962C8B-B14F-4D97-AF65-F5344CB8AC3E}">
        <p14:creationId xmlns:p14="http://schemas.microsoft.com/office/powerpoint/2010/main" val="279892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789F6AE-FB96-D04B-BE83-980A677E90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356990"/>
              </p:ext>
            </p:extLst>
          </p:nvPr>
        </p:nvGraphicFramePr>
        <p:xfrm>
          <a:off x="-304800" y="754303"/>
          <a:ext cx="12115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22D54C-2B87-374E-B705-EDD70A40117C}"/>
              </a:ext>
            </a:extLst>
          </p:cNvPr>
          <p:cNvSpPr txBox="1"/>
          <p:nvPr/>
        </p:nvSpPr>
        <p:spPr>
          <a:xfrm>
            <a:off x="850900" y="156419"/>
            <a:ext cx="102108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i="1"/>
              <a:t>Proposed</a:t>
            </a:r>
            <a:r>
              <a:rPr lang="en-US" sz="2400" b="1"/>
              <a:t> Upgrade Project and IceCube M&amp;O On-Ice Org Chart – 22/23 Season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62B6B4-BF35-6F42-ABF0-DBAFF94D4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639017"/>
              </p:ext>
            </p:extLst>
          </p:nvPr>
        </p:nvGraphicFramePr>
        <p:xfrm>
          <a:off x="8153400" y="4267200"/>
          <a:ext cx="3416300" cy="18765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8911">
                  <a:extLst>
                    <a:ext uri="{9D8B030D-6E8A-4147-A177-3AD203B41FA5}">
                      <a16:colId xmlns:a16="http://schemas.microsoft.com/office/drawing/2014/main" val="2184522812"/>
                    </a:ext>
                  </a:extLst>
                </a:gridCol>
                <a:gridCol w="683260">
                  <a:extLst>
                    <a:ext uri="{9D8B030D-6E8A-4147-A177-3AD203B41FA5}">
                      <a16:colId xmlns:a16="http://schemas.microsoft.com/office/drawing/2014/main" val="2154489696"/>
                    </a:ext>
                  </a:extLst>
                </a:gridCol>
                <a:gridCol w="549729">
                  <a:extLst>
                    <a:ext uri="{9D8B030D-6E8A-4147-A177-3AD203B41FA5}">
                      <a16:colId xmlns:a16="http://schemas.microsoft.com/office/drawing/2014/main" val="3931963631"/>
                    </a:ext>
                  </a:extLst>
                </a:gridCol>
                <a:gridCol w="426357">
                  <a:extLst>
                    <a:ext uri="{9D8B030D-6E8A-4147-A177-3AD203B41FA5}">
                      <a16:colId xmlns:a16="http://schemas.microsoft.com/office/drawing/2014/main" val="170501156"/>
                    </a:ext>
                  </a:extLst>
                </a:gridCol>
                <a:gridCol w="488043">
                  <a:extLst>
                    <a:ext uri="{9D8B030D-6E8A-4147-A177-3AD203B41FA5}">
                      <a16:colId xmlns:a16="http://schemas.microsoft.com/office/drawing/2014/main" val="1893760100"/>
                    </a:ext>
                  </a:extLst>
                </a:gridCol>
              </a:tblGrid>
              <a:tr h="392567">
                <a:tc>
                  <a:txBody>
                    <a:bodyPr/>
                    <a:lstStyle/>
                    <a:p>
                      <a:r>
                        <a:rPr lang="en-US" sz="1000" b="1" i="0"/>
                        <a:t>Category /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M &amp;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In-kind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3129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79681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Drill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776359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Deploy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97870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0" i="0"/>
                        <a:t>CPT/Cal/M&amp;O/C&amp;V/</a:t>
                      </a:r>
                      <a:r>
                        <a:rPr lang="en-US" sz="1000" b="0" i="0" err="1"/>
                        <a:t>Eng</a:t>
                      </a:r>
                      <a:endParaRPr lang="en-US" sz="1000" b="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47596"/>
                  </a:ext>
                </a:extLst>
              </a:tr>
              <a:tr h="271012">
                <a:tc>
                  <a:txBody>
                    <a:bodyPr/>
                    <a:lstStyle/>
                    <a:p>
                      <a:r>
                        <a:rPr lang="en-US" sz="1000" b="1" i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4881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D233420-667C-E64E-B37C-CEA94D61F1C0}"/>
              </a:ext>
            </a:extLst>
          </p:cNvPr>
          <p:cNvSpPr txBox="1"/>
          <p:nvPr/>
        </p:nvSpPr>
        <p:spPr>
          <a:xfrm>
            <a:off x="165100" y="64770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Revision 20190321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1C8CF-BE59-FB41-80BF-C9B61EBC70DB}"/>
              </a:ext>
            </a:extLst>
          </p:cNvPr>
          <p:cNvSpPr txBox="1"/>
          <p:nvPr/>
        </p:nvSpPr>
        <p:spPr>
          <a:xfrm>
            <a:off x="8991600" y="3887465"/>
            <a:ext cx="1841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Population Breakdown</a:t>
            </a:r>
          </a:p>
        </p:txBody>
      </p:sp>
    </p:spTree>
    <p:extLst>
      <p:ext uri="{BB962C8B-B14F-4D97-AF65-F5344CB8AC3E}">
        <p14:creationId xmlns:p14="http://schemas.microsoft.com/office/powerpoint/2010/main" val="1003643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29121E-C85F-7D48-A8EF-948AAAA8C0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006262"/>
              </p:ext>
            </p:extLst>
          </p:nvPr>
        </p:nvGraphicFramePr>
        <p:xfrm>
          <a:off x="2578100" y="701674"/>
          <a:ext cx="6477000" cy="544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DBAC88-7858-D349-B837-F0CF12E1A51A}"/>
              </a:ext>
            </a:extLst>
          </p:cNvPr>
          <p:cNvSpPr txBox="1"/>
          <p:nvPr/>
        </p:nvSpPr>
        <p:spPr>
          <a:xfrm>
            <a:off x="5041900" y="342423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D31005-0CBC-5640-B355-25A9A34C16C7}"/>
              </a:ext>
            </a:extLst>
          </p:cNvPr>
          <p:cNvSpPr txBox="1"/>
          <p:nvPr/>
        </p:nvSpPr>
        <p:spPr>
          <a:xfrm>
            <a:off x="3657600" y="342423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FF042-591E-E34B-86D5-035CDDAC043C}"/>
              </a:ext>
            </a:extLst>
          </p:cNvPr>
          <p:cNvSpPr txBox="1"/>
          <p:nvPr/>
        </p:nvSpPr>
        <p:spPr>
          <a:xfrm>
            <a:off x="64897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589AD0-9918-0D4B-A77F-AEF5BB8596F5}"/>
              </a:ext>
            </a:extLst>
          </p:cNvPr>
          <p:cNvSpPr txBox="1"/>
          <p:nvPr/>
        </p:nvSpPr>
        <p:spPr>
          <a:xfrm>
            <a:off x="7962900" y="14351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51</a:t>
            </a:r>
          </a:p>
        </p:txBody>
      </p:sp>
    </p:spTree>
    <p:extLst>
      <p:ext uri="{BB962C8B-B14F-4D97-AF65-F5344CB8AC3E}">
        <p14:creationId xmlns:p14="http://schemas.microsoft.com/office/powerpoint/2010/main" val="398885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528E598AA1A84286996F3D759AAB77" ma:contentTypeVersion="10" ma:contentTypeDescription="Create a new document." ma:contentTypeScope="" ma:versionID="31ee75bda46174e67af8629cea92fd97">
  <xsd:schema xmlns:xsd="http://www.w3.org/2001/XMLSchema" xmlns:xs="http://www.w3.org/2001/XMLSchema" xmlns:p="http://schemas.microsoft.com/office/2006/metadata/properties" xmlns:ns2="b2957d10-2758-4fb0-96c9-ffe4c87a6ad4" xmlns:ns3="9081a385-c01c-48ac-a838-6ea2c6c9cf0a" targetNamespace="http://schemas.microsoft.com/office/2006/metadata/properties" ma:root="true" ma:fieldsID="de9e062c99e96d700108857875d77c9f" ns2:_="" ns3:_="">
    <xsd:import namespace="b2957d10-2758-4fb0-96c9-ffe4c87a6ad4"/>
    <xsd:import namespace="9081a385-c01c-48ac-a838-6ea2c6c9cf0a"/>
    <xsd:element name="properties">
      <xsd:complexType>
        <xsd:sequence>
          <xsd:element name="documentManagement">
            <xsd:complexType>
              <xsd:all>
                <xsd:element ref="ns2:_x004c_2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Scop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57d10-2758-4fb0-96c9-ffe4c87a6ad4" elementFormDefault="qualified">
    <xsd:import namespace="http://schemas.microsoft.com/office/2006/documentManagement/types"/>
    <xsd:import namespace="http://schemas.microsoft.com/office/infopath/2007/PartnerControls"/>
    <xsd:element name="_x004c_2" ma:index="2" nillable="true" ma:displayName="L2" ma:default="NONE" ma:description="WBS Number" ma:format="Dropdown" ma:internalName="_x004c_2">
      <xsd:simpleType>
        <xsd:restriction base="dms:Choice">
          <xsd:enumeration value="1.1 Project Mgmt."/>
          <xsd:enumeration value="1.2 Drill"/>
          <xsd:enumeration value="1.3 Sensors"/>
          <xsd:enumeration value="1.4 Comms, Power, Timing"/>
          <xsd:enumeration value="1.5 Calibration"/>
          <xsd:enumeration value="1.6 Integration"/>
          <xsd:enumeration value="NONE"/>
        </xsd:restriction>
      </xsd:simpleType>
    </xsd:element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Scope" ma:index="13" nillable="true" ma:displayName="Scope" ma:format="Dropdown" ma:internalName="Scope">
      <xsd:simpleType>
        <xsd:restriction base="dms:Choice">
          <xsd:enumeration value="M &amp; O"/>
          <xsd:enumeration value="Upgrade"/>
          <xsd:enumeration value="Gen2"/>
          <xsd:enumeration value="All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1a385-c01c-48ac-a838-6ea2c6c9cf0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4c_2 xmlns="b2957d10-2758-4fb0-96c9-ffe4c87a6ad4">NONE</_x004c_2>
    <SharedWithUsers xmlns="9081a385-c01c-48ac-a838-6ea2c6c9cf0a">
      <UserInfo>
        <DisplayName/>
        <AccountId xsi:nil="true"/>
        <AccountType/>
      </UserInfo>
    </SharedWithUsers>
    <Scope xmlns="b2957d10-2758-4fb0-96c9-ffe4c87a6ad4">Upgrade</Sco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8B41CC-D192-407B-A332-BBCDC6AFB96B}"/>
</file>

<file path=customXml/itemProps2.xml><?xml version="1.0" encoding="utf-8"?>
<ds:datastoreItem xmlns:ds="http://schemas.openxmlformats.org/officeDocument/2006/customXml" ds:itemID="{CFDC2EA9-E7FA-49F6-800E-540650EC3441}">
  <ds:schemaRefs>
    <ds:schemaRef ds:uri="http://www.w3.org/XML/1998/namespace"/>
    <ds:schemaRef ds:uri="http://schemas.microsoft.com/office/2006/documentManagement/types"/>
    <ds:schemaRef ds:uri="f9a71814-26e1-4a67-a3db-b4ae491687fe"/>
    <ds:schemaRef ds:uri="9081a385-c01c-48ac-a838-6ea2c6c9cf0a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b2957d10-2758-4fb0-96c9-ffe4c87a6ad4"/>
  </ds:schemaRefs>
</ds:datastoreItem>
</file>

<file path=customXml/itemProps3.xml><?xml version="1.0" encoding="utf-8"?>
<ds:datastoreItem xmlns:ds="http://schemas.openxmlformats.org/officeDocument/2006/customXml" ds:itemID="{D3E2B08C-59A7-4070-AB73-F62FFE5CDD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652</Words>
  <Application>Microsoft Office PowerPoint</Application>
  <PresentationFormat>Widescreen</PresentationFormat>
  <Paragraphs>230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Upgrade and IceCube M&amp;O population at Pole for next 4 years</vt:lpstr>
      <vt:lpstr>Information / Assumptions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Jim H</dc:creator>
  <cp:keywords/>
  <dc:description/>
  <cp:lastModifiedBy>Jim HAUGEN</cp:lastModifiedBy>
  <cp:revision>13</cp:revision>
  <cp:lastPrinted>2019-03-21T16:24:08Z</cp:lastPrinted>
  <dcterms:created xsi:type="dcterms:W3CDTF">2018-11-14T14:44:40Z</dcterms:created>
  <dcterms:modified xsi:type="dcterms:W3CDTF">2020-01-30T18:52:47Z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0x01010046528E598AA1A84286996F3D759AAB77</vt:lpwstr>
  </property>
  <property fmtid="{D5CDD505-2E9C-101B-9397-08002B2CF9AE}" pid="3" name="Order">
    <vt:r8>311800</vt:r8>
  </property>
  <property fmtid="{D5CDD505-2E9C-101B-9397-08002B2CF9AE}" pid="4" name="AuthorIds_UIVersion_7168">
    <vt:lpwstr>3</vt:lpwstr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Subject Matter">
    <vt:lpwstr/>
  </property>
  <property fmtid="{D5CDD505-2E9C-101B-9397-08002B2CF9AE}" pid="9" name="AuthorIds_UIVersion_7680">
    <vt:lpwstr>12</vt:lpwstr>
  </property>
  <property fmtid="{D5CDD505-2E9C-101B-9397-08002B2CF9AE}" pid="10" name="AuthorIds_UIVersion_8704">
    <vt:lpwstr>12</vt:lpwstr>
  </property>
  <property fmtid="{D5CDD505-2E9C-101B-9397-08002B2CF9AE}" pid="11" name="AuthorIds_UIVersion_10240">
    <vt:lpwstr>12</vt:lpwstr>
  </property>
  <property fmtid="{D5CDD505-2E9C-101B-9397-08002B2CF9AE}" pid="12" name="Content Category">
    <vt:lpwstr>Record - Review</vt:lpwstr>
  </property>
  <property fmtid="{D5CDD505-2E9C-101B-9397-08002B2CF9AE}" pid="13" name="Core?">
    <vt:bool>false</vt:bool>
  </property>
  <property fmtid="{D5CDD505-2E9C-101B-9397-08002B2CF9AE}" pid="14" name="Meeting">
    <vt:lpwstr>None</vt:lpwstr>
  </property>
  <property fmtid="{D5CDD505-2E9C-101B-9397-08002B2CF9AE}" pid="15" name="L2 New">
    <vt:lpwstr>2</vt:lpwstr>
  </property>
  <property fmtid="{D5CDD505-2E9C-101B-9397-08002B2CF9AE}" pid="16" name="L4">
    <vt:lpwstr>None</vt:lpwstr>
  </property>
  <property fmtid="{D5CDD505-2E9C-101B-9397-08002B2CF9AE}" pid="17" name="Keywords-simple">
    <vt:lpwstr>Pole</vt:lpwstr>
  </property>
  <property fmtid="{D5CDD505-2E9C-101B-9397-08002B2CF9AE}" pid="18" name="SharedWithUsers">
    <vt:lpwstr/>
  </property>
  <property fmtid="{D5CDD505-2E9C-101B-9397-08002B2CF9AE}" pid="19" name="Reviews">
    <vt:lpwstr>;#None;#</vt:lpwstr>
  </property>
  <property fmtid="{D5CDD505-2E9C-101B-9397-08002B2CF9AE}" pid="20" name="L3">
    <vt:lpwstr>34</vt:lpwstr>
  </property>
  <property fmtid="{D5CDD505-2E9C-101B-9397-08002B2CF9AE}" pid="21" name="Origin">
    <vt:lpwstr>Internal</vt:lpwstr>
  </property>
  <property fmtid="{D5CDD505-2E9C-101B-9397-08002B2CF9AE}" pid="22" name="Config. Item Name">
    <vt:lpwstr>---</vt:lpwstr>
  </property>
</Properties>
</file>