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318" r:id="rId5"/>
    <p:sldId id="336" r:id="rId6"/>
    <p:sldId id="285" r:id="rId7"/>
    <p:sldId id="294" r:id="rId8"/>
    <p:sldId id="338" r:id="rId9"/>
    <p:sldId id="332" r:id="rId10"/>
    <p:sldId id="321" r:id="rId11"/>
    <p:sldId id="322" r:id="rId12"/>
    <p:sldId id="323" r:id="rId13"/>
    <p:sldId id="271" r:id="rId14"/>
    <p:sldId id="268" r:id="rId15"/>
    <p:sldId id="327" r:id="rId16"/>
    <p:sldId id="326" r:id="rId17"/>
    <p:sldId id="325" r:id="rId18"/>
    <p:sldId id="328" r:id="rId19"/>
    <p:sldId id="331" r:id="rId20"/>
    <p:sldId id="329" r:id="rId21"/>
    <p:sldId id="330" r:id="rId22"/>
    <p:sldId id="333" r:id="rId23"/>
    <p:sldId id="337" r:id="rId24"/>
    <p:sldId id="319" r:id="rId25"/>
    <p:sldId id="3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E2571-D73F-32D9-2A05-66586A2EA885}" v="62" dt="2020-03-18T04:29:50.139"/>
    <p1510:client id="{1FBFF21D-8D38-7B2A-FE95-0258825E800D}" v="19" dt="2020-03-18T11:39:46.411"/>
    <p1510:client id="{26621D46-4DD2-7FAC-302F-7B22CF46BA0A}" v="651" dt="2020-03-16T20:52:05.992"/>
    <p1510:client id="{50427821-D5CB-A00F-D698-470F6284967F}" v="1" dt="2020-03-18T00:07:26.299"/>
    <p1510:client id="{7850FC13-A417-254C-BD2D-B4D1FCC91F89}" v="324" dt="2020-03-17T15:10:24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70" autoAdjust="0"/>
  </p:normalViewPr>
  <p:slideViewPr>
    <p:cSldViewPr snapToGrid="0">
      <p:cViewPr>
        <p:scale>
          <a:sx n="80" d="100"/>
          <a:sy n="80" d="100"/>
        </p:scale>
        <p:origin x="1020" y="40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L BENSON" userId="S::tlbenson@wisc.edu::0e4f0eb1-d925-45a9-abfa-7f5ff88f0384" providerId="AD" clId="Web-{6170E018-91CA-CC8E-9598-12F5401198A9}"/>
    <pc:docChg chg="addSld modSld sldOrd">
      <pc:chgData name="TERRY L BENSON" userId="S::tlbenson@wisc.edu::0e4f0eb1-d925-45a9-abfa-7f5ff88f0384" providerId="AD" clId="Web-{6170E018-91CA-CC8E-9598-12F5401198A9}" dt="2020-03-10T04:25:21.698" v="2856" actId="20577"/>
      <pc:docMkLst>
        <pc:docMk/>
      </pc:docMkLst>
      <pc:sldChg chg="addSp delSp modSp">
        <pc:chgData name="TERRY L BENSON" userId="S::tlbenson@wisc.edu::0e4f0eb1-d925-45a9-abfa-7f5ff88f0384" providerId="AD" clId="Web-{6170E018-91CA-CC8E-9598-12F5401198A9}" dt="2020-03-05T08:41:58.737" v="2755" actId="1076"/>
        <pc:sldMkLst>
          <pc:docMk/>
          <pc:sldMk cId="2266171674" sldId="268"/>
        </pc:sldMkLst>
        <pc:spChg chg="mod">
          <ac:chgData name="TERRY L BENSON" userId="S::tlbenson@wisc.edu::0e4f0eb1-d925-45a9-abfa-7f5ff88f0384" providerId="AD" clId="Web-{6170E018-91CA-CC8E-9598-12F5401198A9}" dt="2020-03-05T08:41:58.737" v="2755" actId="1076"/>
          <ac:spMkLst>
            <pc:docMk/>
            <pc:sldMk cId="2266171674" sldId="268"/>
            <ac:spMk id="2" creationId="{183B3C61-B9EB-BC4D-AEAA-CB3079A783E5}"/>
          </ac:spMkLst>
        </pc:spChg>
        <pc:graphicFrameChg chg="del">
          <ac:chgData name="TERRY L BENSON" userId="S::tlbenson@wisc.edu::0e4f0eb1-d925-45a9-abfa-7f5ff88f0384" providerId="AD" clId="Web-{6170E018-91CA-CC8E-9598-12F5401198A9}" dt="2020-03-05T08:41:20.592" v="2745"/>
          <ac:graphicFrameMkLst>
            <pc:docMk/>
            <pc:sldMk cId="2266171674" sldId="268"/>
            <ac:graphicFrameMk id="3" creationId="{00000000-0000-0000-0000-000000000000}"/>
          </ac:graphicFrameMkLst>
        </pc:graphicFrameChg>
        <pc:picChg chg="add mod ord">
          <ac:chgData name="TERRY L BENSON" userId="S::tlbenson@wisc.edu::0e4f0eb1-d925-45a9-abfa-7f5ff88f0384" providerId="AD" clId="Web-{6170E018-91CA-CC8E-9598-12F5401198A9}" dt="2020-03-05T08:41:54.162" v="2754" actId="1076"/>
          <ac:picMkLst>
            <pc:docMk/>
            <pc:sldMk cId="2266171674" sldId="268"/>
            <ac:picMk id="4" creationId="{D282A329-4A75-41B0-B9F9-11DB806F82EF}"/>
          </ac:picMkLst>
        </pc:picChg>
      </pc:sldChg>
      <pc:sldChg chg="delSp">
        <pc:chgData name="TERRY L BENSON" userId="S::tlbenson@wisc.edu::0e4f0eb1-d925-45a9-abfa-7f5ff88f0384" providerId="AD" clId="Web-{6170E018-91CA-CC8E-9598-12F5401198A9}" dt="2020-03-05T07:36:05.001" v="14"/>
        <pc:sldMkLst>
          <pc:docMk/>
          <pc:sldMk cId="1571501024" sldId="298"/>
        </pc:sldMkLst>
        <pc:spChg chg="del">
          <ac:chgData name="TERRY L BENSON" userId="S::tlbenson@wisc.edu::0e4f0eb1-d925-45a9-abfa-7f5ff88f0384" providerId="AD" clId="Web-{6170E018-91CA-CC8E-9598-12F5401198A9}" dt="2020-03-05T07:36:05.001" v="14"/>
          <ac:spMkLst>
            <pc:docMk/>
            <pc:sldMk cId="1571501024" sldId="298"/>
            <ac:spMk id="2" creationId="{C7DE4505-F3C2-AD4E-A003-5F98B204FE70}"/>
          </ac:spMkLst>
        </pc:spChg>
      </pc:sldChg>
      <pc:sldChg chg="modSp">
        <pc:chgData name="TERRY L BENSON" userId="S::tlbenson@wisc.edu::0e4f0eb1-d925-45a9-abfa-7f5ff88f0384" providerId="AD" clId="Web-{6170E018-91CA-CC8E-9598-12F5401198A9}" dt="2020-03-05T08:43:02.786" v="2817" actId="14100"/>
        <pc:sldMkLst>
          <pc:docMk/>
          <pc:sldMk cId="4035615120" sldId="318"/>
        </pc:sldMkLst>
        <pc:spChg chg="mod">
          <ac:chgData name="TERRY L BENSON" userId="S::tlbenson@wisc.edu::0e4f0eb1-d925-45a9-abfa-7f5ff88f0384" providerId="AD" clId="Web-{6170E018-91CA-CC8E-9598-12F5401198A9}" dt="2020-03-05T08:43:02.786" v="2817" actId="14100"/>
          <ac:spMkLst>
            <pc:docMk/>
            <pc:sldMk cId="4035615120" sldId="318"/>
            <ac:spMk id="29" creationId="{00000000-0000-0000-0000-000000000000}"/>
          </ac:spMkLst>
        </pc:spChg>
      </pc:sldChg>
      <pc:sldChg chg="addSp delSp modSp">
        <pc:chgData name="TERRY L BENSON" userId="S::tlbenson@wisc.edu::0e4f0eb1-d925-45a9-abfa-7f5ff88f0384" providerId="AD" clId="Web-{6170E018-91CA-CC8E-9598-12F5401198A9}" dt="2020-03-05T07:49:40.180" v="1218"/>
        <pc:sldMkLst>
          <pc:docMk/>
          <pc:sldMk cId="1331567164" sldId="319"/>
        </pc:sldMkLst>
        <pc:spChg chg="del mod">
          <ac:chgData name="TERRY L BENSON" userId="S::tlbenson@wisc.edu::0e4f0eb1-d925-45a9-abfa-7f5ff88f0384" providerId="AD" clId="Web-{6170E018-91CA-CC8E-9598-12F5401198A9}" dt="2020-03-05T07:49:40.180" v="1218"/>
          <ac:spMkLst>
            <pc:docMk/>
            <pc:sldMk cId="1331567164" sldId="319"/>
            <ac:spMk id="6" creationId="{F54F449D-FA95-4C4C-9A86-6FA80B481F81}"/>
          </ac:spMkLst>
        </pc:spChg>
        <pc:graphicFrameChg chg="add mod modGraphic">
          <ac:chgData name="TERRY L BENSON" userId="S::tlbenson@wisc.edu::0e4f0eb1-d925-45a9-abfa-7f5ff88f0384" providerId="AD" clId="Web-{6170E018-91CA-CC8E-9598-12F5401198A9}" dt="2020-03-05T07:49:36.868" v="1217"/>
          <ac:graphicFrameMkLst>
            <pc:docMk/>
            <pc:sldMk cId="1331567164" sldId="319"/>
            <ac:graphicFrameMk id="2" creationId="{4696C573-AE48-47BB-963A-1D334114C574}"/>
          </ac:graphicFrameMkLst>
        </pc:graphicFrameChg>
      </pc:sldChg>
      <pc:sldChg chg="modSp">
        <pc:chgData name="TERRY L BENSON" userId="S::tlbenson@wisc.edu::0e4f0eb1-d925-45a9-abfa-7f5ff88f0384" providerId="AD" clId="Web-{6170E018-91CA-CC8E-9598-12F5401198A9}" dt="2020-03-05T07:58:55.208" v="1605" actId="20577"/>
        <pc:sldMkLst>
          <pc:docMk/>
          <pc:sldMk cId="591087780" sldId="321"/>
        </pc:sldMkLst>
        <pc:spChg chg="mod">
          <ac:chgData name="TERRY L BENSON" userId="S::tlbenson@wisc.edu::0e4f0eb1-d925-45a9-abfa-7f5ff88f0384" providerId="AD" clId="Web-{6170E018-91CA-CC8E-9598-12F5401198A9}" dt="2020-03-05T07:58:55.208" v="1605" actId="20577"/>
          <ac:spMkLst>
            <pc:docMk/>
            <pc:sldMk cId="591087780" sldId="321"/>
            <ac:spMk id="7" creationId="{F54F449D-FA95-4C4C-9A86-6FA80B481F81}"/>
          </ac:spMkLst>
        </pc:spChg>
      </pc:sldChg>
      <pc:sldChg chg="modSp">
        <pc:chgData name="TERRY L BENSON" userId="S::tlbenson@wisc.edu::0e4f0eb1-d925-45a9-abfa-7f5ff88f0384" providerId="AD" clId="Web-{6170E018-91CA-CC8E-9598-12F5401198A9}" dt="2020-03-05T08:01:17.137" v="1717" actId="20577"/>
        <pc:sldMkLst>
          <pc:docMk/>
          <pc:sldMk cId="1218684110" sldId="322"/>
        </pc:sldMkLst>
        <pc:spChg chg="mod">
          <ac:chgData name="TERRY L BENSON" userId="S::tlbenson@wisc.edu::0e4f0eb1-d925-45a9-abfa-7f5ff88f0384" providerId="AD" clId="Web-{6170E018-91CA-CC8E-9598-12F5401198A9}" dt="2020-03-05T08:01:17.137" v="1717" actId="20577"/>
          <ac:spMkLst>
            <pc:docMk/>
            <pc:sldMk cId="1218684110" sldId="322"/>
            <ac:spMk id="5" creationId="{F54F449D-FA95-4C4C-9A86-6FA80B481F81}"/>
          </ac:spMkLst>
        </pc:spChg>
      </pc:sldChg>
      <pc:sldChg chg="modSp">
        <pc:chgData name="TERRY L BENSON" userId="S::tlbenson@wisc.edu::0e4f0eb1-d925-45a9-abfa-7f5ff88f0384" providerId="AD" clId="Web-{6170E018-91CA-CC8E-9598-12F5401198A9}" dt="2020-03-05T08:03:41.425" v="1752" actId="20577"/>
        <pc:sldMkLst>
          <pc:docMk/>
          <pc:sldMk cId="1147523976" sldId="328"/>
        </pc:sldMkLst>
        <pc:spChg chg="mod">
          <ac:chgData name="TERRY L BENSON" userId="S::tlbenson@wisc.edu::0e4f0eb1-d925-45a9-abfa-7f5ff88f0384" providerId="AD" clId="Web-{6170E018-91CA-CC8E-9598-12F5401198A9}" dt="2020-03-05T08:03:41.425" v="1752" actId="20577"/>
          <ac:spMkLst>
            <pc:docMk/>
            <pc:sldMk cId="1147523976" sldId="328"/>
            <ac:spMk id="7" creationId="{F54F449D-FA95-4C4C-9A86-6FA80B481F81}"/>
          </ac:spMkLst>
        </pc:spChg>
      </pc:sldChg>
      <pc:sldChg chg="modSp mod modShow">
        <pc:chgData name="TERRY L BENSON" userId="S::tlbenson@wisc.edu::0e4f0eb1-d925-45a9-abfa-7f5ff88f0384" providerId="AD" clId="Web-{6170E018-91CA-CC8E-9598-12F5401198A9}" dt="2020-03-10T04:24:48.416" v="2839"/>
        <pc:sldMkLst>
          <pc:docMk/>
          <pc:sldMk cId="2865790430" sldId="329"/>
        </pc:sldMkLst>
        <pc:spChg chg="mod">
          <ac:chgData name="TERRY L BENSON" userId="S::tlbenson@wisc.edu::0e4f0eb1-d925-45a9-abfa-7f5ff88f0384" providerId="AD" clId="Web-{6170E018-91CA-CC8E-9598-12F5401198A9}" dt="2020-03-05T08:04:51.319" v="1801" actId="20577"/>
          <ac:spMkLst>
            <pc:docMk/>
            <pc:sldMk cId="2865790430" sldId="329"/>
            <ac:spMk id="7" creationId="{F54F449D-FA95-4C4C-9A86-6FA80B481F81}"/>
          </ac:spMkLst>
        </pc:spChg>
      </pc:sldChg>
      <pc:sldChg chg="modSp mod modShow">
        <pc:chgData name="TERRY L BENSON" userId="S::tlbenson@wisc.edu::0e4f0eb1-d925-45a9-abfa-7f5ff88f0384" providerId="AD" clId="Web-{6170E018-91CA-CC8E-9598-12F5401198A9}" dt="2020-03-10T04:24:48.495" v="2840"/>
        <pc:sldMkLst>
          <pc:docMk/>
          <pc:sldMk cId="1318715772" sldId="330"/>
        </pc:sldMkLst>
        <pc:spChg chg="mod">
          <ac:chgData name="TERRY L BENSON" userId="S::tlbenson@wisc.edu::0e4f0eb1-d925-45a9-abfa-7f5ff88f0384" providerId="AD" clId="Web-{6170E018-91CA-CC8E-9598-12F5401198A9}" dt="2020-03-05T08:19:08.985" v="2547" actId="20577"/>
          <ac:spMkLst>
            <pc:docMk/>
            <pc:sldMk cId="1318715772" sldId="330"/>
            <ac:spMk id="7" creationId="{F54F449D-FA95-4C4C-9A86-6FA80B481F81}"/>
          </ac:spMkLst>
        </pc:spChg>
      </pc:sldChg>
      <pc:sldChg chg="mod modShow">
        <pc:chgData name="TERRY L BENSON" userId="S::tlbenson@wisc.edu::0e4f0eb1-d925-45a9-abfa-7f5ff88f0384" providerId="AD" clId="Web-{6170E018-91CA-CC8E-9598-12F5401198A9}" dt="2020-03-10T04:24:48.963" v="2845"/>
        <pc:sldMkLst>
          <pc:docMk/>
          <pc:sldMk cId="747733819" sldId="331"/>
        </pc:sldMkLst>
      </pc:sldChg>
      <pc:sldChg chg="addSp delSp modSp add replId">
        <pc:chgData name="TERRY L BENSON" userId="S::tlbenson@wisc.edu::0e4f0eb1-d925-45a9-abfa-7f5ff88f0384" providerId="AD" clId="Web-{6170E018-91CA-CC8E-9598-12F5401198A9}" dt="2020-03-05T07:35:59.001" v="13" actId="1076"/>
        <pc:sldMkLst>
          <pc:docMk/>
          <pc:sldMk cId="892263327" sldId="332"/>
        </pc:sldMkLst>
        <pc:spChg chg="del">
          <ac:chgData name="TERRY L BENSON" userId="S::tlbenson@wisc.edu::0e4f0eb1-d925-45a9-abfa-7f5ff88f0384" providerId="AD" clId="Web-{6170E018-91CA-CC8E-9598-12F5401198A9}" dt="2020-03-05T07:35:29.890" v="4"/>
          <ac:spMkLst>
            <pc:docMk/>
            <pc:sldMk cId="892263327" sldId="332"/>
            <ac:spMk id="2" creationId="{C7DE4505-F3C2-AD4E-A003-5F98B204FE70}"/>
          </ac:spMkLst>
        </pc:spChg>
        <pc:spChg chg="del topLvl">
          <ac:chgData name="TERRY L BENSON" userId="S::tlbenson@wisc.edu::0e4f0eb1-d925-45a9-abfa-7f5ff88f0384" providerId="AD" clId="Web-{6170E018-91CA-CC8E-9598-12F5401198A9}" dt="2020-03-05T07:35:23.233" v="3"/>
          <ac:spMkLst>
            <pc:docMk/>
            <pc:sldMk cId="892263327" sldId="332"/>
            <ac:spMk id="5" creationId="{00000000-0000-0000-0000-000000000000}"/>
          </ac:spMkLst>
        </pc:spChg>
        <pc:spChg chg="del topLvl">
          <ac:chgData name="TERRY L BENSON" userId="S::tlbenson@wisc.edu::0e4f0eb1-d925-45a9-abfa-7f5ff88f0384" providerId="AD" clId="Web-{6170E018-91CA-CC8E-9598-12F5401198A9}" dt="2020-03-05T07:35:20.030" v="2"/>
          <ac:spMkLst>
            <pc:docMk/>
            <pc:sldMk cId="892263327" sldId="332"/>
            <ac:spMk id="6" creationId="{00000000-0000-0000-0000-000000000000}"/>
          </ac:spMkLst>
        </pc:spChg>
        <pc:spChg chg="del">
          <ac:chgData name="TERRY L BENSON" userId="S::tlbenson@wisc.edu::0e4f0eb1-d925-45a9-abfa-7f5ff88f0384" providerId="AD" clId="Web-{6170E018-91CA-CC8E-9598-12F5401198A9}" dt="2020-03-05T07:35:29.890" v="6"/>
          <ac:spMkLst>
            <pc:docMk/>
            <pc:sldMk cId="892263327" sldId="332"/>
            <ac:spMk id="10" creationId="{00000000-0000-0000-0000-000000000000}"/>
          </ac:spMkLst>
        </pc:spChg>
        <pc:spChg chg="del">
          <ac:chgData name="TERRY L BENSON" userId="S::tlbenson@wisc.edu::0e4f0eb1-d925-45a9-abfa-7f5ff88f0384" providerId="AD" clId="Web-{6170E018-91CA-CC8E-9598-12F5401198A9}" dt="2020-03-05T07:35:29.890" v="5"/>
          <ac:spMkLst>
            <pc:docMk/>
            <pc:sldMk cId="892263327" sldId="332"/>
            <ac:spMk id="15" creationId="{00000000-0000-0000-0000-000000000000}"/>
          </ac:spMkLst>
        </pc:spChg>
        <pc:grpChg chg="del">
          <ac:chgData name="TERRY L BENSON" userId="S::tlbenson@wisc.edu::0e4f0eb1-d925-45a9-abfa-7f5ff88f0384" providerId="AD" clId="Web-{6170E018-91CA-CC8E-9598-12F5401198A9}" dt="2020-03-05T07:35:20.030" v="2"/>
          <ac:grpSpMkLst>
            <pc:docMk/>
            <pc:sldMk cId="892263327" sldId="332"/>
            <ac:grpSpMk id="4" creationId="{00000000-0000-0000-0000-000000000000}"/>
          </ac:grpSpMkLst>
        </pc:grpChg>
        <pc:picChg chg="add mod">
          <ac:chgData name="TERRY L BENSON" userId="S::tlbenson@wisc.edu::0e4f0eb1-d925-45a9-abfa-7f5ff88f0384" providerId="AD" clId="Web-{6170E018-91CA-CC8E-9598-12F5401198A9}" dt="2020-03-05T07:35:59.001" v="13" actId="1076"/>
          <ac:picMkLst>
            <pc:docMk/>
            <pc:sldMk cId="892263327" sldId="332"/>
            <ac:picMk id="3" creationId="{A1FDF67E-60C1-4A89-B5FD-8B02BF4BAB8D}"/>
          </ac:picMkLst>
        </pc:picChg>
        <pc:picChg chg="del">
          <ac:chgData name="TERRY L BENSON" userId="S::tlbenson@wisc.edu::0e4f0eb1-d925-45a9-abfa-7f5ff88f0384" providerId="AD" clId="Web-{6170E018-91CA-CC8E-9598-12F5401198A9}" dt="2020-03-05T07:35:15.233" v="1"/>
          <ac:picMkLst>
            <pc:docMk/>
            <pc:sldMk cId="892263327" sldId="332"/>
            <ac:picMk id="9" creationId="{00000000-0000-0000-0000-000000000000}"/>
          </ac:picMkLst>
        </pc:picChg>
        <pc:cxnChg chg="del">
          <ac:chgData name="TERRY L BENSON" userId="S::tlbenson@wisc.edu::0e4f0eb1-d925-45a9-abfa-7f5ff88f0384" providerId="AD" clId="Web-{6170E018-91CA-CC8E-9598-12F5401198A9}" dt="2020-03-05T07:35:29.890" v="7"/>
          <ac:cxnSpMkLst>
            <pc:docMk/>
            <pc:sldMk cId="892263327" sldId="332"/>
            <ac:cxnSpMk id="7" creationId="{00000000-0000-0000-0000-000000000000}"/>
          </ac:cxnSpMkLst>
        </pc:cxnChg>
        <pc:cxnChg chg="del">
          <ac:chgData name="TERRY L BENSON" userId="S::tlbenson@wisc.edu::0e4f0eb1-d925-45a9-abfa-7f5ff88f0384" providerId="AD" clId="Web-{6170E018-91CA-CC8E-9598-12F5401198A9}" dt="2020-03-05T07:35:32.968" v="8"/>
          <ac:cxnSpMkLst>
            <pc:docMk/>
            <pc:sldMk cId="892263327" sldId="332"/>
            <ac:cxnSpMk id="16" creationId="{00000000-0000-0000-0000-000000000000}"/>
          </ac:cxnSpMkLst>
        </pc:cxnChg>
      </pc:sldChg>
      <pc:sldChg chg="modSp add mod replId modShow">
        <pc:chgData name="TERRY L BENSON" userId="S::tlbenson@wisc.edu::0e4f0eb1-d925-45a9-abfa-7f5ff88f0384" providerId="AD" clId="Web-{6170E018-91CA-CC8E-9598-12F5401198A9}" dt="2020-03-10T04:24:48.573" v="2841"/>
        <pc:sldMkLst>
          <pc:docMk/>
          <pc:sldMk cId="3864924854" sldId="333"/>
        </pc:sldMkLst>
        <pc:spChg chg="mod">
          <ac:chgData name="TERRY L BENSON" userId="S::tlbenson@wisc.edu::0e4f0eb1-d925-45a9-abfa-7f5ff88f0384" providerId="AD" clId="Web-{6170E018-91CA-CC8E-9598-12F5401198A9}" dt="2020-03-05T08:22:06.759" v="2615" actId="20577"/>
          <ac:spMkLst>
            <pc:docMk/>
            <pc:sldMk cId="3864924854" sldId="333"/>
            <ac:spMk id="7" creationId="{F54F449D-FA95-4C4C-9A86-6FA80B481F81}"/>
          </ac:spMkLst>
        </pc:spChg>
      </pc:sldChg>
      <pc:sldChg chg="addSp modSp add mod replId modShow">
        <pc:chgData name="TERRY L BENSON" userId="S::tlbenson@wisc.edu::0e4f0eb1-d925-45a9-abfa-7f5ff88f0384" providerId="AD" clId="Web-{6170E018-91CA-CC8E-9598-12F5401198A9}" dt="2020-03-10T04:24:48.713" v="2842"/>
        <pc:sldMkLst>
          <pc:docMk/>
          <pc:sldMk cId="2355424674" sldId="334"/>
        </pc:sldMkLst>
        <pc:spChg chg="mod">
          <ac:chgData name="TERRY L BENSON" userId="S::tlbenson@wisc.edu::0e4f0eb1-d925-45a9-abfa-7f5ff88f0384" providerId="AD" clId="Web-{6170E018-91CA-CC8E-9598-12F5401198A9}" dt="2020-03-05T08:12:38.873" v="2236" actId="20577"/>
          <ac:spMkLst>
            <pc:docMk/>
            <pc:sldMk cId="2355424674" sldId="334"/>
            <ac:spMk id="7" creationId="{F54F449D-FA95-4C4C-9A86-6FA80B481F81}"/>
          </ac:spMkLst>
        </pc:spChg>
        <pc:picChg chg="add mod">
          <ac:chgData name="TERRY L BENSON" userId="S::tlbenson@wisc.edu::0e4f0eb1-d925-45a9-abfa-7f5ff88f0384" providerId="AD" clId="Web-{6170E018-91CA-CC8E-9598-12F5401198A9}" dt="2020-03-05T08:12:56.920" v="2242" actId="1076"/>
          <ac:picMkLst>
            <pc:docMk/>
            <pc:sldMk cId="2355424674" sldId="334"/>
            <ac:picMk id="2" creationId="{F543BD8F-D6DB-4576-A8C3-FE1CFB97B78C}"/>
          </ac:picMkLst>
        </pc:picChg>
        <pc:picChg chg="add mod">
          <ac:chgData name="TERRY L BENSON" userId="S::tlbenson@wisc.edu::0e4f0eb1-d925-45a9-abfa-7f5ff88f0384" providerId="AD" clId="Web-{6170E018-91CA-CC8E-9598-12F5401198A9}" dt="2020-03-05T08:13:48.314" v="2247" actId="1076"/>
          <ac:picMkLst>
            <pc:docMk/>
            <pc:sldMk cId="2355424674" sldId="334"/>
            <ac:picMk id="4" creationId="{374852B0-8415-47BF-BFCA-28D55C2B2CB3}"/>
          </ac:picMkLst>
        </pc:picChg>
        <pc:picChg chg="add mod">
          <ac:chgData name="TERRY L BENSON" userId="S::tlbenson@wisc.edu::0e4f0eb1-d925-45a9-abfa-7f5ff88f0384" providerId="AD" clId="Web-{6170E018-91CA-CC8E-9598-12F5401198A9}" dt="2020-03-05T08:14:12.783" v="2252" actId="1076"/>
          <ac:picMkLst>
            <pc:docMk/>
            <pc:sldMk cId="2355424674" sldId="334"/>
            <ac:picMk id="6" creationId="{80E7441B-5FE7-4C09-8268-A405F5FFC37F}"/>
          </ac:picMkLst>
        </pc:picChg>
      </pc:sldChg>
      <pc:sldChg chg="addSp modSp add mod ord replId modShow">
        <pc:chgData name="TERRY L BENSON" userId="S::tlbenson@wisc.edu::0e4f0eb1-d925-45a9-abfa-7f5ff88f0384" providerId="AD" clId="Web-{6170E018-91CA-CC8E-9598-12F5401198A9}" dt="2020-03-10T04:25:17.667" v="2854" actId="20577"/>
        <pc:sldMkLst>
          <pc:docMk/>
          <pc:sldMk cId="666538037" sldId="335"/>
        </pc:sldMkLst>
        <pc:spChg chg="mod">
          <ac:chgData name="TERRY L BENSON" userId="S::tlbenson@wisc.edu::0e4f0eb1-d925-45a9-abfa-7f5ff88f0384" providerId="AD" clId="Web-{6170E018-91CA-CC8E-9598-12F5401198A9}" dt="2020-03-10T04:25:17.667" v="2854" actId="20577"/>
          <ac:spMkLst>
            <pc:docMk/>
            <pc:sldMk cId="666538037" sldId="335"/>
            <ac:spMk id="7" creationId="{F54F449D-FA95-4C4C-9A86-6FA80B481F81}"/>
          </ac:spMkLst>
        </pc:spChg>
        <pc:picChg chg="add mod">
          <ac:chgData name="TERRY L BENSON" userId="S::tlbenson@wisc.edu::0e4f0eb1-d925-45a9-abfa-7f5ff88f0384" providerId="AD" clId="Web-{6170E018-91CA-CC8E-9598-12F5401198A9}" dt="2020-03-05T08:17:23.480" v="2512" actId="14100"/>
          <ac:picMkLst>
            <pc:docMk/>
            <pc:sldMk cId="666538037" sldId="335"/>
            <ac:picMk id="2" creationId="{9FF9375F-51FA-489F-B3F8-621337D8449B}"/>
          </ac:picMkLst>
        </pc:picChg>
      </pc:sldChg>
      <pc:sldChg chg="modSp add mod ord replId modShow">
        <pc:chgData name="TERRY L BENSON" userId="S::tlbenson@wisc.edu::0e4f0eb1-d925-45a9-abfa-7f5ff88f0384" providerId="AD" clId="Web-{6170E018-91CA-CC8E-9598-12F5401198A9}" dt="2020-03-10T04:24:48.885" v="2844"/>
        <pc:sldMkLst>
          <pc:docMk/>
          <pc:sldMk cId="3323821733" sldId="336"/>
        </pc:sldMkLst>
        <pc:spChg chg="mod">
          <ac:chgData name="TERRY L BENSON" userId="S::tlbenson@wisc.edu::0e4f0eb1-d925-45a9-abfa-7f5ff88f0384" providerId="AD" clId="Web-{6170E018-91CA-CC8E-9598-12F5401198A9}" dt="2020-03-05T08:27:41.947" v="2730" actId="20577"/>
          <ac:spMkLst>
            <pc:docMk/>
            <pc:sldMk cId="3323821733" sldId="336"/>
            <ac:spMk id="7" creationId="{F54F449D-FA95-4C4C-9A86-6FA80B481F81}"/>
          </ac:spMkLst>
        </pc:spChg>
      </pc:sldChg>
    </pc:docChg>
  </pc:docChgLst>
  <pc:docChgLst>
    <pc:chgData name="dgibson@icecube.wisc.edu" userId="S::dgibson_icecube.wisc.edu#ext#@uwprod.onmicrosoft.com::c56481b2-66d6-479d-9930-6fc76b05f9a8" providerId="AD" clId="Web-{9DFFF6FA-07E1-4B93-B806-34343F854E62}"/>
    <pc:docChg chg="addSld modSld sldOrd">
      <pc:chgData name="dgibson@icecube.wisc.edu" userId="S::dgibson_icecube.wisc.edu#ext#@uwprod.onmicrosoft.com::c56481b2-66d6-479d-9930-6fc76b05f9a8" providerId="AD" clId="Web-{9DFFF6FA-07E1-4B93-B806-34343F854E62}" dt="2020-03-05T07:02:09.604" v="5016"/>
      <pc:docMkLst>
        <pc:docMk/>
      </pc:docMkLst>
      <pc:sldChg chg="modSp add ord replId">
        <pc:chgData name="dgibson@icecube.wisc.edu" userId="S::dgibson_icecube.wisc.edu#ext#@uwprod.onmicrosoft.com::c56481b2-66d6-479d-9930-6fc76b05f9a8" providerId="AD" clId="Web-{9DFFF6FA-07E1-4B93-B806-34343F854E62}" dt="2020-03-05T06:53:47.457" v="4984" actId="20577"/>
        <pc:sldMkLst>
          <pc:docMk/>
          <pc:sldMk cId="3984975243" sldId="325"/>
        </pc:sldMkLst>
        <pc:spChg chg="mod">
          <ac:chgData name="dgibson@icecube.wisc.edu" userId="S::dgibson_icecube.wisc.edu#ext#@uwprod.onmicrosoft.com::c56481b2-66d6-479d-9930-6fc76b05f9a8" providerId="AD" clId="Web-{9DFFF6FA-07E1-4B93-B806-34343F854E62}" dt="2020-03-05T06:53:47.457" v="4984" actId="20577"/>
          <ac:spMkLst>
            <pc:docMk/>
            <pc:sldMk cId="3984975243" sldId="325"/>
            <ac:spMk id="7" creationId="{F54F449D-FA95-4C4C-9A86-6FA80B481F81}"/>
          </ac:spMkLst>
        </pc:spChg>
        <pc:spChg chg="mod">
          <ac:chgData name="dgibson@icecube.wisc.edu" userId="S::dgibson_icecube.wisc.edu#ext#@uwprod.onmicrosoft.com::c56481b2-66d6-479d-9930-6fc76b05f9a8" providerId="AD" clId="Web-{9DFFF6FA-07E1-4B93-B806-34343F854E62}" dt="2020-03-05T05:12:26.041" v="155" actId="20577"/>
          <ac:spMkLst>
            <pc:docMk/>
            <pc:sldMk cId="3984975243" sldId="325"/>
            <ac:spMk id="8" creationId="{5D5DF456-4233-B844-BCDD-4D843F442C8D}"/>
          </ac:spMkLst>
        </pc:spChg>
      </pc:sldChg>
      <pc:sldChg chg="modSp add replId">
        <pc:chgData name="dgibson@icecube.wisc.edu" userId="S::dgibson_icecube.wisc.edu#ext#@uwprod.onmicrosoft.com::c56481b2-66d6-479d-9930-6fc76b05f9a8" providerId="AD" clId="Web-{9DFFF6FA-07E1-4B93-B806-34343F854E62}" dt="2020-03-05T06:00:04.911" v="2592" actId="20577"/>
        <pc:sldMkLst>
          <pc:docMk/>
          <pc:sldMk cId="33229469" sldId="326"/>
        </pc:sldMkLst>
        <pc:spChg chg="mod">
          <ac:chgData name="dgibson@icecube.wisc.edu" userId="S::dgibson_icecube.wisc.edu#ext#@uwprod.onmicrosoft.com::c56481b2-66d6-479d-9930-6fc76b05f9a8" providerId="AD" clId="Web-{9DFFF6FA-07E1-4B93-B806-34343F854E62}" dt="2020-03-05T06:00:04.911" v="2592" actId="20577"/>
          <ac:spMkLst>
            <pc:docMk/>
            <pc:sldMk cId="33229469" sldId="326"/>
            <ac:spMk id="7" creationId="{F54F449D-FA95-4C4C-9A86-6FA80B481F81}"/>
          </ac:spMkLst>
        </pc:spChg>
      </pc:sldChg>
      <pc:sldChg chg="modSp add ord replId">
        <pc:chgData name="dgibson@icecube.wisc.edu" userId="S::dgibson_icecube.wisc.edu#ext#@uwprod.onmicrosoft.com::c56481b2-66d6-479d-9930-6fc76b05f9a8" providerId="AD" clId="Web-{9DFFF6FA-07E1-4B93-B806-34343F854E62}" dt="2020-03-05T05:59:15.706" v="2532" actId="20577"/>
        <pc:sldMkLst>
          <pc:docMk/>
          <pc:sldMk cId="2359914702" sldId="327"/>
        </pc:sldMkLst>
        <pc:spChg chg="mod">
          <ac:chgData name="dgibson@icecube.wisc.edu" userId="S::dgibson_icecube.wisc.edu#ext#@uwprod.onmicrosoft.com::c56481b2-66d6-479d-9930-6fc76b05f9a8" providerId="AD" clId="Web-{9DFFF6FA-07E1-4B93-B806-34343F854E62}" dt="2020-03-05T05:59:15.706" v="2532" actId="20577"/>
          <ac:spMkLst>
            <pc:docMk/>
            <pc:sldMk cId="2359914702" sldId="327"/>
            <ac:spMk id="7" creationId="{F54F449D-FA95-4C4C-9A86-6FA80B481F81}"/>
          </ac:spMkLst>
        </pc:spChg>
      </pc:sldChg>
      <pc:sldChg chg="modSp add replId">
        <pc:chgData name="dgibson@icecube.wisc.edu" userId="S::dgibson_icecube.wisc.edu#ext#@uwprod.onmicrosoft.com::c56481b2-66d6-479d-9930-6fc76b05f9a8" providerId="AD" clId="Web-{9DFFF6FA-07E1-4B93-B806-34343F854E62}" dt="2020-03-05T06:53:47.535" v="4986" actId="20577"/>
        <pc:sldMkLst>
          <pc:docMk/>
          <pc:sldMk cId="1147523976" sldId="328"/>
        </pc:sldMkLst>
        <pc:spChg chg="mod">
          <ac:chgData name="dgibson@icecube.wisc.edu" userId="S::dgibson_icecube.wisc.edu#ext#@uwprod.onmicrosoft.com::c56481b2-66d6-479d-9930-6fc76b05f9a8" providerId="AD" clId="Web-{9DFFF6FA-07E1-4B93-B806-34343F854E62}" dt="2020-03-05T06:53:47.535" v="4986" actId="20577"/>
          <ac:spMkLst>
            <pc:docMk/>
            <pc:sldMk cId="1147523976" sldId="328"/>
            <ac:spMk id="7" creationId="{F54F449D-FA95-4C4C-9A86-6FA80B481F81}"/>
          </ac:spMkLst>
        </pc:spChg>
      </pc:sldChg>
      <pc:sldChg chg="modSp add mod replId modShow">
        <pc:chgData name="dgibson@icecube.wisc.edu" userId="S::dgibson_icecube.wisc.edu#ext#@uwprod.onmicrosoft.com::c56481b2-66d6-479d-9930-6fc76b05f9a8" providerId="AD" clId="Web-{9DFFF6FA-07E1-4B93-B806-34343F854E62}" dt="2020-03-05T06:54:13.646" v="5014" actId="20577"/>
        <pc:sldMkLst>
          <pc:docMk/>
          <pc:sldMk cId="2865790430" sldId="329"/>
        </pc:sldMkLst>
        <pc:spChg chg="mod">
          <ac:chgData name="dgibson@icecube.wisc.edu" userId="S::dgibson_icecube.wisc.edu#ext#@uwprod.onmicrosoft.com::c56481b2-66d6-479d-9930-6fc76b05f9a8" providerId="AD" clId="Web-{9DFFF6FA-07E1-4B93-B806-34343F854E62}" dt="2020-03-05T06:54:13.646" v="5014" actId="20577"/>
          <ac:spMkLst>
            <pc:docMk/>
            <pc:sldMk cId="2865790430" sldId="329"/>
            <ac:spMk id="7" creationId="{F54F449D-FA95-4C4C-9A86-6FA80B481F81}"/>
          </ac:spMkLst>
        </pc:spChg>
      </pc:sldChg>
      <pc:sldChg chg="modSp add replId">
        <pc:chgData name="dgibson@icecube.wisc.edu" userId="S::dgibson_icecube.wisc.edu#ext#@uwprod.onmicrosoft.com::c56481b2-66d6-479d-9930-6fc76b05f9a8" providerId="AD" clId="Web-{9DFFF6FA-07E1-4B93-B806-34343F854E62}" dt="2020-03-05T06:50:45.012" v="4872" actId="20577"/>
        <pc:sldMkLst>
          <pc:docMk/>
          <pc:sldMk cId="1318715772" sldId="330"/>
        </pc:sldMkLst>
        <pc:spChg chg="mod">
          <ac:chgData name="dgibson@icecube.wisc.edu" userId="S::dgibson_icecube.wisc.edu#ext#@uwprod.onmicrosoft.com::c56481b2-66d6-479d-9930-6fc76b05f9a8" providerId="AD" clId="Web-{9DFFF6FA-07E1-4B93-B806-34343F854E62}" dt="2020-03-05T06:50:45.012" v="4872" actId="20577"/>
          <ac:spMkLst>
            <pc:docMk/>
            <pc:sldMk cId="1318715772" sldId="330"/>
            <ac:spMk id="7" creationId="{F54F449D-FA95-4C4C-9A86-6FA80B481F81}"/>
          </ac:spMkLst>
        </pc:spChg>
      </pc:sldChg>
      <pc:sldChg chg="modSp add ord replId">
        <pc:chgData name="dgibson@icecube.wisc.edu" userId="S::dgibson_icecube.wisc.edu#ext#@uwprod.onmicrosoft.com::c56481b2-66d6-479d-9930-6fc76b05f9a8" providerId="AD" clId="Web-{9DFFF6FA-07E1-4B93-B806-34343F854E62}" dt="2020-03-05T07:02:09.604" v="5016"/>
        <pc:sldMkLst>
          <pc:docMk/>
          <pc:sldMk cId="747733819" sldId="331"/>
        </pc:sldMkLst>
        <pc:spChg chg="mod">
          <ac:chgData name="dgibson@icecube.wisc.edu" userId="S::dgibson_icecube.wisc.edu#ext#@uwprod.onmicrosoft.com::c56481b2-66d6-479d-9930-6fc76b05f9a8" providerId="AD" clId="Web-{9DFFF6FA-07E1-4B93-B806-34343F854E62}" dt="2020-03-05T06:51:47.280" v="4982" actId="20577"/>
          <ac:spMkLst>
            <pc:docMk/>
            <pc:sldMk cId="747733819" sldId="331"/>
            <ac:spMk id="7" creationId="{F54F449D-FA95-4C4C-9A86-6FA80B481F81}"/>
          </ac:spMkLst>
        </pc:spChg>
      </pc:sldChg>
    </pc:docChg>
  </pc:docChgLst>
  <pc:docChgLst>
    <pc:chgData name="TERRY L BENSON" userId="S::tlbenson@wisc.edu::0e4f0eb1-d925-45a9-abfa-7f5ff88f0384" providerId="AD" clId="Web-{26621D46-4DD2-7FAC-302F-7B22CF46BA0A}"/>
    <pc:docChg chg="modSld">
      <pc:chgData name="TERRY L BENSON" userId="S::tlbenson@wisc.edu::0e4f0eb1-d925-45a9-abfa-7f5ff88f0384" providerId="AD" clId="Web-{26621D46-4DD2-7FAC-302F-7B22CF46BA0A}" dt="2020-03-16T20:52:05.696" v="640" actId="20577"/>
      <pc:docMkLst>
        <pc:docMk/>
      </pc:docMkLst>
      <pc:sldChg chg="delSp modSp">
        <pc:chgData name="TERRY L BENSON" userId="S::tlbenson@wisc.edu::0e4f0eb1-d925-45a9-abfa-7f5ff88f0384" providerId="AD" clId="Web-{26621D46-4DD2-7FAC-302F-7B22CF46BA0A}" dt="2020-03-16T20:52:05.133" v="638" actId="20577"/>
        <pc:sldMkLst>
          <pc:docMk/>
          <pc:sldMk cId="591087780" sldId="321"/>
        </pc:sldMkLst>
        <pc:spChg chg="del">
          <ac:chgData name="TERRY L BENSON" userId="S::tlbenson@wisc.edu::0e4f0eb1-d925-45a9-abfa-7f5ff88f0384" providerId="AD" clId="Web-{26621D46-4DD2-7FAC-302F-7B22CF46BA0A}" dt="2020-03-16T20:33:29.703" v="98"/>
          <ac:spMkLst>
            <pc:docMk/>
            <pc:sldMk cId="591087780" sldId="321"/>
            <ac:spMk id="2" creationId="{4DAEE87C-B321-BB4E-8E69-2607B8A6BCAA}"/>
          </ac:spMkLst>
        </pc:spChg>
        <pc:spChg chg="mod">
          <ac:chgData name="TERRY L BENSON" userId="S::tlbenson@wisc.edu::0e4f0eb1-d925-45a9-abfa-7f5ff88f0384" providerId="AD" clId="Web-{26621D46-4DD2-7FAC-302F-7B22CF46BA0A}" dt="2020-03-16T20:52:05.133" v="638" actId="20577"/>
          <ac:spMkLst>
            <pc:docMk/>
            <pc:sldMk cId="591087780" sldId="321"/>
            <ac:spMk id="7" creationId="{F54F449D-FA95-4C4C-9A86-6FA80B481F81}"/>
          </ac:spMkLst>
        </pc:spChg>
      </pc:sldChg>
      <pc:sldChg chg="modSp">
        <pc:chgData name="TERRY L BENSON" userId="S::tlbenson@wisc.edu::0e4f0eb1-d925-45a9-abfa-7f5ff88f0384" providerId="AD" clId="Web-{26621D46-4DD2-7FAC-302F-7B22CF46BA0A}" dt="2020-03-16T20:40:52.286" v="202" actId="20577"/>
        <pc:sldMkLst>
          <pc:docMk/>
          <pc:sldMk cId="1218684110" sldId="322"/>
        </pc:sldMkLst>
        <pc:spChg chg="mod">
          <ac:chgData name="TERRY L BENSON" userId="S::tlbenson@wisc.edu::0e4f0eb1-d925-45a9-abfa-7f5ff88f0384" providerId="AD" clId="Web-{26621D46-4DD2-7FAC-302F-7B22CF46BA0A}" dt="2020-03-16T20:40:52.286" v="202" actId="20577"/>
          <ac:spMkLst>
            <pc:docMk/>
            <pc:sldMk cId="1218684110" sldId="322"/>
            <ac:spMk id="5" creationId="{F54F449D-FA95-4C4C-9A86-6FA80B481F81}"/>
          </ac:spMkLst>
        </pc:spChg>
      </pc:sldChg>
      <pc:sldChg chg="modSp">
        <pc:chgData name="TERRY L BENSON" userId="S::tlbenson@wisc.edu::0e4f0eb1-d925-45a9-abfa-7f5ff88f0384" providerId="AD" clId="Web-{26621D46-4DD2-7FAC-302F-7B22CF46BA0A}" dt="2020-03-16T20:47:46.401" v="504" actId="20577"/>
        <pc:sldMkLst>
          <pc:docMk/>
          <pc:sldMk cId="33229469" sldId="326"/>
        </pc:sldMkLst>
        <pc:spChg chg="mod">
          <ac:chgData name="TERRY L BENSON" userId="S::tlbenson@wisc.edu::0e4f0eb1-d925-45a9-abfa-7f5ff88f0384" providerId="AD" clId="Web-{26621D46-4DD2-7FAC-302F-7B22CF46BA0A}" dt="2020-03-16T20:47:46.401" v="504" actId="20577"/>
          <ac:spMkLst>
            <pc:docMk/>
            <pc:sldMk cId="33229469" sldId="326"/>
            <ac:spMk id="7" creationId="{F54F449D-FA95-4C4C-9A86-6FA80B481F81}"/>
          </ac:spMkLst>
        </pc:spChg>
      </pc:sldChg>
      <pc:sldChg chg="modSp">
        <pc:chgData name="TERRY L BENSON" userId="S::tlbenson@wisc.edu::0e4f0eb1-d925-45a9-abfa-7f5ff88f0384" providerId="AD" clId="Web-{26621D46-4DD2-7FAC-302F-7B22CF46BA0A}" dt="2020-03-16T20:44:59.768" v="391" actId="20577"/>
        <pc:sldMkLst>
          <pc:docMk/>
          <pc:sldMk cId="2359914702" sldId="327"/>
        </pc:sldMkLst>
        <pc:spChg chg="mod">
          <ac:chgData name="TERRY L BENSON" userId="S::tlbenson@wisc.edu::0e4f0eb1-d925-45a9-abfa-7f5ff88f0384" providerId="AD" clId="Web-{26621D46-4DD2-7FAC-302F-7B22CF46BA0A}" dt="2020-03-16T20:44:59.768" v="391" actId="20577"/>
          <ac:spMkLst>
            <pc:docMk/>
            <pc:sldMk cId="2359914702" sldId="327"/>
            <ac:spMk id="7" creationId="{F54F449D-FA95-4C4C-9A86-6FA80B481F81}"/>
          </ac:spMkLst>
        </pc:spChg>
      </pc:sldChg>
      <pc:sldChg chg="modSp">
        <pc:chgData name="TERRY L BENSON" userId="S::tlbenson@wisc.edu::0e4f0eb1-d925-45a9-abfa-7f5ff88f0384" providerId="AD" clId="Web-{26621D46-4DD2-7FAC-302F-7B22CF46BA0A}" dt="2020-03-16T20:51:36.553" v="611" actId="20577"/>
        <pc:sldMkLst>
          <pc:docMk/>
          <pc:sldMk cId="2865790430" sldId="329"/>
        </pc:sldMkLst>
        <pc:spChg chg="mod">
          <ac:chgData name="TERRY L BENSON" userId="S::tlbenson@wisc.edu::0e4f0eb1-d925-45a9-abfa-7f5ff88f0384" providerId="AD" clId="Web-{26621D46-4DD2-7FAC-302F-7B22CF46BA0A}" dt="2020-03-16T20:51:36.553" v="611" actId="20577"/>
          <ac:spMkLst>
            <pc:docMk/>
            <pc:sldMk cId="2865790430" sldId="329"/>
            <ac:spMk id="7" creationId="{F54F449D-FA95-4C4C-9A86-6FA80B481F81}"/>
          </ac:spMkLst>
        </pc:spChg>
      </pc:sldChg>
      <pc:sldChg chg="addSp modSp">
        <pc:chgData name="TERRY L BENSON" userId="S::tlbenson@wisc.edu::0e4f0eb1-d925-45a9-abfa-7f5ff88f0384" providerId="AD" clId="Web-{26621D46-4DD2-7FAC-302F-7B22CF46BA0A}" dt="2020-03-16T20:49:28.391" v="513"/>
        <pc:sldMkLst>
          <pc:docMk/>
          <pc:sldMk cId="747733819" sldId="331"/>
        </pc:sldMkLst>
        <pc:spChg chg="add mod">
          <ac:chgData name="TERRY L BENSON" userId="S::tlbenson@wisc.edu::0e4f0eb1-d925-45a9-abfa-7f5ff88f0384" providerId="AD" clId="Web-{26621D46-4DD2-7FAC-302F-7B22CF46BA0A}" dt="2020-03-16T20:49:28.391" v="513"/>
          <ac:spMkLst>
            <pc:docMk/>
            <pc:sldMk cId="747733819" sldId="331"/>
            <ac:spMk id="2" creationId="{E6B59729-9B68-450A-AA15-3DD534F17A3A}"/>
          </ac:spMkLst>
        </pc:spChg>
      </pc:sldChg>
      <pc:sldChg chg="addSp delSp modSp">
        <pc:chgData name="TERRY L BENSON" userId="S::tlbenson@wisc.edu::0e4f0eb1-d925-45a9-abfa-7f5ff88f0384" providerId="AD" clId="Web-{26621D46-4DD2-7FAC-302F-7B22CF46BA0A}" dt="2020-03-16T20:50:16.127" v="560"/>
        <pc:sldMkLst>
          <pc:docMk/>
          <pc:sldMk cId="3864924854" sldId="333"/>
        </pc:sldMkLst>
        <pc:spChg chg="add del mod">
          <ac:chgData name="TERRY L BENSON" userId="S::tlbenson@wisc.edu::0e4f0eb1-d925-45a9-abfa-7f5ff88f0384" providerId="AD" clId="Web-{26621D46-4DD2-7FAC-302F-7B22CF46BA0A}" dt="2020-03-16T20:50:16.127" v="560"/>
          <ac:spMkLst>
            <pc:docMk/>
            <pc:sldMk cId="3864924854" sldId="333"/>
            <ac:spMk id="2" creationId="{7B4989DA-3132-4A09-B146-2B179C7EA22E}"/>
          </ac:spMkLst>
        </pc:spChg>
        <pc:spChg chg="mod">
          <ac:chgData name="TERRY L BENSON" userId="S::tlbenson@wisc.edu::0e4f0eb1-d925-45a9-abfa-7f5ff88f0384" providerId="AD" clId="Web-{26621D46-4DD2-7FAC-302F-7B22CF46BA0A}" dt="2020-03-16T20:50:11.580" v="558" actId="20577"/>
          <ac:spMkLst>
            <pc:docMk/>
            <pc:sldMk cId="3864924854" sldId="333"/>
            <ac:spMk id="7" creationId="{F54F449D-FA95-4C4C-9A86-6FA80B481F81}"/>
          </ac:spMkLst>
        </pc:spChg>
      </pc:sldChg>
      <pc:sldChg chg="addSp modSp">
        <pc:chgData name="TERRY L BENSON" userId="S::tlbenson@wisc.edu::0e4f0eb1-d925-45a9-abfa-7f5ff88f0384" providerId="AD" clId="Web-{26621D46-4DD2-7FAC-302F-7B22CF46BA0A}" dt="2020-03-16T20:50:25.159" v="565" actId="20577"/>
        <pc:sldMkLst>
          <pc:docMk/>
          <pc:sldMk cId="666538037" sldId="335"/>
        </pc:sldMkLst>
        <pc:spChg chg="add mod">
          <ac:chgData name="TERRY L BENSON" userId="S::tlbenson@wisc.edu::0e4f0eb1-d925-45a9-abfa-7f5ff88f0384" providerId="AD" clId="Web-{26621D46-4DD2-7FAC-302F-7B22CF46BA0A}" dt="2020-03-16T20:50:25.159" v="565" actId="20577"/>
          <ac:spMkLst>
            <pc:docMk/>
            <pc:sldMk cId="666538037" sldId="335"/>
            <ac:spMk id="6" creationId="{61FF79DC-E053-41B3-B74E-7BC971AFB37E}"/>
          </ac:spMkLst>
        </pc:spChg>
      </pc:sldChg>
    </pc:docChg>
  </pc:docChgLst>
  <pc:docChgLst>
    <pc:chgData name="Jim HAUGEN" userId="S::jhaugen@wisc.edu::912c266f-0d0a-40b6-aa00-81bce8437bbb" providerId="AD" clId="Web-{1FBFF21D-8D38-7B2A-FE95-0258825E800D}"/>
    <pc:docChg chg="modSld">
      <pc:chgData name="Jim HAUGEN" userId="S::jhaugen@wisc.edu::912c266f-0d0a-40b6-aa00-81bce8437bbb" providerId="AD" clId="Web-{1FBFF21D-8D38-7B2A-FE95-0258825E800D}" dt="2020-03-18T11:39:46.411" v="18" actId="20577"/>
      <pc:docMkLst>
        <pc:docMk/>
      </pc:docMkLst>
      <pc:sldChg chg="modSp">
        <pc:chgData name="Jim HAUGEN" userId="S::jhaugen@wisc.edu::912c266f-0d0a-40b6-aa00-81bce8437bbb" providerId="AD" clId="Web-{1FBFF21D-8D38-7B2A-FE95-0258825E800D}" dt="2020-03-18T11:39:46.411" v="18" actId="20577"/>
        <pc:sldMkLst>
          <pc:docMk/>
          <pc:sldMk cId="999984896" sldId="271"/>
        </pc:sldMkLst>
        <pc:graphicFrameChg chg="modGraphic">
          <ac:chgData name="Jim HAUGEN" userId="S::jhaugen@wisc.edu::912c266f-0d0a-40b6-aa00-81bce8437bbb" providerId="AD" clId="Web-{1FBFF21D-8D38-7B2A-FE95-0258825E800D}" dt="2020-03-18T11:39:46.411" v="18" actId="20577"/>
          <ac:graphicFrameMkLst>
            <pc:docMk/>
            <pc:sldMk cId="999984896" sldId="271"/>
            <ac:graphicFrameMk id="2" creationId="{4789F6AE-FB96-D04B-BE83-980A677E9089}"/>
          </ac:graphicFrameMkLst>
        </pc:graphicFrameChg>
      </pc:sldChg>
    </pc:docChg>
  </pc:docChgLst>
  <pc:docChgLst>
    <pc:chgData name="TERRY L BENSON" userId="S::tlbenson@wisc.edu::0e4f0eb1-d925-45a9-abfa-7f5ff88f0384" providerId="AD" clId="Web-{DFEE1850-69CE-EC57-664A-16AF067C53C3}"/>
    <pc:docChg chg="modSld">
      <pc:chgData name="TERRY L BENSON" userId="S::tlbenson@wisc.edu::0e4f0eb1-d925-45a9-abfa-7f5ff88f0384" providerId="AD" clId="Web-{DFEE1850-69CE-EC57-664A-16AF067C53C3}" dt="2020-03-12T13:55:29.937" v="34" actId="20577"/>
      <pc:docMkLst>
        <pc:docMk/>
      </pc:docMkLst>
      <pc:sldChg chg="modSp">
        <pc:chgData name="TERRY L BENSON" userId="S::tlbenson@wisc.edu::0e4f0eb1-d925-45a9-abfa-7f5ff88f0384" providerId="AD" clId="Web-{DFEE1850-69CE-EC57-664A-16AF067C53C3}" dt="2020-03-12T13:55:29.937" v="33" actId="20577"/>
        <pc:sldMkLst>
          <pc:docMk/>
          <pc:sldMk cId="591087780" sldId="321"/>
        </pc:sldMkLst>
        <pc:spChg chg="mod">
          <ac:chgData name="TERRY L BENSON" userId="S::tlbenson@wisc.edu::0e4f0eb1-d925-45a9-abfa-7f5ff88f0384" providerId="AD" clId="Web-{DFEE1850-69CE-EC57-664A-16AF067C53C3}" dt="2020-03-12T13:55:29.937" v="33" actId="20577"/>
          <ac:spMkLst>
            <pc:docMk/>
            <pc:sldMk cId="591087780" sldId="321"/>
            <ac:spMk id="7" creationId="{F54F449D-FA95-4C4C-9A86-6FA80B481F81}"/>
          </ac:spMkLst>
        </pc:spChg>
      </pc:sldChg>
    </pc:docChg>
  </pc:docChgLst>
  <pc:docChgLst>
    <pc:chgData name="TERRY L BENSON" userId="S::tlbenson@wisc.edu::0e4f0eb1-d925-45a9-abfa-7f5ff88f0384" providerId="AD" clId="Web-{184E2571-D73F-32D9-2A05-66586A2EA885}"/>
    <pc:docChg chg="modSld">
      <pc:chgData name="TERRY L BENSON" userId="S::tlbenson@wisc.edu::0e4f0eb1-d925-45a9-abfa-7f5ff88f0384" providerId="AD" clId="Web-{184E2571-D73F-32D9-2A05-66586A2EA885}" dt="2020-03-18T04:29:49.873" v="58" actId="20577"/>
      <pc:docMkLst>
        <pc:docMk/>
      </pc:docMkLst>
      <pc:sldChg chg="modSp">
        <pc:chgData name="TERRY L BENSON" userId="S::tlbenson@wisc.edu::0e4f0eb1-d925-45a9-abfa-7f5ff88f0384" providerId="AD" clId="Web-{184E2571-D73F-32D9-2A05-66586A2EA885}" dt="2020-03-18T04:29:48.576" v="56" actId="20577"/>
        <pc:sldMkLst>
          <pc:docMk/>
          <pc:sldMk cId="33229469" sldId="326"/>
        </pc:sldMkLst>
        <pc:spChg chg="mod">
          <ac:chgData name="TERRY L BENSON" userId="S::tlbenson@wisc.edu::0e4f0eb1-d925-45a9-abfa-7f5ff88f0384" providerId="AD" clId="Web-{184E2571-D73F-32D9-2A05-66586A2EA885}" dt="2020-03-18T04:29:48.576" v="56" actId="20577"/>
          <ac:spMkLst>
            <pc:docMk/>
            <pc:sldMk cId="33229469" sldId="326"/>
            <ac:spMk id="7" creationId="{F54F449D-FA95-4C4C-9A86-6FA80B481F81}"/>
          </ac:spMkLst>
        </pc:spChg>
      </pc:sldChg>
      <pc:sldChg chg="modSp">
        <pc:chgData name="TERRY L BENSON" userId="S::tlbenson@wisc.edu::0e4f0eb1-d925-45a9-abfa-7f5ff88f0384" providerId="AD" clId="Web-{184E2571-D73F-32D9-2A05-66586A2EA885}" dt="2020-03-18T04:28:05.092" v="4" actId="20577"/>
        <pc:sldMkLst>
          <pc:docMk/>
          <pc:sldMk cId="1318715772" sldId="330"/>
        </pc:sldMkLst>
        <pc:spChg chg="mod">
          <ac:chgData name="TERRY L BENSON" userId="S::tlbenson@wisc.edu::0e4f0eb1-d925-45a9-abfa-7f5ff88f0384" providerId="AD" clId="Web-{184E2571-D73F-32D9-2A05-66586A2EA885}" dt="2020-03-18T04:28:05.092" v="4" actId="20577"/>
          <ac:spMkLst>
            <pc:docMk/>
            <pc:sldMk cId="1318715772" sldId="330"/>
            <ac:spMk id="7" creationId="{F54F449D-FA95-4C4C-9A86-6FA80B481F81}"/>
          </ac:spMkLst>
        </pc:spChg>
      </pc:sldChg>
      <pc:sldChg chg="modSp">
        <pc:chgData name="TERRY L BENSON" userId="S::tlbenson@wisc.edu::0e4f0eb1-d925-45a9-abfa-7f5ff88f0384" providerId="AD" clId="Web-{184E2571-D73F-32D9-2A05-66586A2EA885}" dt="2020-03-18T04:28:33.998" v="52" actId="20577"/>
        <pc:sldMkLst>
          <pc:docMk/>
          <pc:sldMk cId="3864924854" sldId="333"/>
        </pc:sldMkLst>
        <pc:spChg chg="mod">
          <ac:chgData name="TERRY L BENSON" userId="S::tlbenson@wisc.edu::0e4f0eb1-d925-45a9-abfa-7f5ff88f0384" providerId="AD" clId="Web-{184E2571-D73F-32D9-2A05-66586A2EA885}" dt="2020-03-18T04:28:33.998" v="52" actId="20577"/>
          <ac:spMkLst>
            <pc:docMk/>
            <pc:sldMk cId="3864924854" sldId="333"/>
            <ac:spMk id="7" creationId="{F54F449D-FA95-4C4C-9A86-6FA80B481F81}"/>
          </ac:spMkLst>
        </pc:spChg>
      </pc:sldChg>
    </pc:docChg>
  </pc:docChgLst>
  <pc:docChgLst>
    <pc:chgData name="Jim HAUGEN" userId="912c266f-0d0a-40b6-aa00-81bce8437bbb" providerId="ADAL" clId="{7850FC13-A417-254C-BD2D-B4D1FCC91F89}"/>
    <pc:docChg chg="undo custSel addSld delSld modSld sldOrd">
      <pc:chgData name="Jim HAUGEN" userId="912c266f-0d0a-40b6-aa00-81bce8437bbb" providerId="ADAL" clId="{7850FC13-A417-254C-BD2D-B4D1FCC91F89}" dt="2020-03-17T15:10:38.512" v="710" actId="2696"/>
      <pc:docMkLst>
        <pc:docMk/>
      </pc:docMkLst>
      <pc:sldChg chg="modSp">
        <pc:chgData name="Jim HAUGEN" userId="912c266f-0d0a-40b6-aa00-81bce8437bbb" providerId="ADAL" clId="{7850FC13-A417-254C-BD2D-B4D1FCC91F89}" dt="2020-03-10T18:09:50.106" v="333" actId="1076"/>
        <pc:sldMkLst>
          <pc:docMk/>
          <pc:sldMk cId="2266171674" sldId="268"/>
        </pc:sldMkLst>
        <pc:spChg chg="mod">
          <ac:chgData name="Jim HAUGEN" userId="912c266f-0d0a-40b6-aa00-81bce8437bbb" providerId="ADAL" clId="{7850FC13-A417-254C-BD2D-B4D1FCC91F89}" dt="2020-03-10T18:09:50.106" v="333" actId="1076"/>
          <ac:spMkLst>
            <pc:docMk/>
            <pc:sldMk cId="2266171674" sldId="268"/>
            <ac:spMk id="2" creationId="{183B3C61-B9EB-BC4D-AEAA-CB3079A783E5}"/>
          </ac:spMkLst>
        </pc:spChg>
        <pc:spChg chg="mod">
          <ac:chgData name="Jim HAUGEN" userId="912c266f-0d0a-40b6-aa00-81bce8437bbb" providerId="ADAL" clId="{7850FC13-A417-254C-BD2D-B4D1FCC91F89}" dt="2020-03-10T18:09:42.656" v="332" actId="20577"/>
          <ac:spMkLst>
            <pc:docMk/>
            <pc:sldMk cId="2266171674" sldId="268"/>
            <ac:spMk id="9" creationId="{5D5DF456-4233-B844-BCDD-4D843F442C8D}"/>
          </ac:spMkLst>
        </pc:spChg>
      </pc:sldChg>
      <pc:sldChg chg="add">
        <pc:chgData name="Jim HAUGEN" userId="912c266f-0d0a-40b6-aa00-81bce8437bbb" providerId="ADAL" clId="{7850FC13-A417-254C-BD2D-B4D1FCC91F89}" dt="2020-03-17T15:10:24.481" v="709"/>
        <pc:sldMkLst>
          <pc:docMk/>
          <pc:sldMk cId="999984896" sldId="271"/>
        </pc:sldMkLst>
      </pc:sldChg>
      <pc:sldChg chg="addSp modSp">
        <pc:chgData name="Jim HAUGEN" userId="912c266f-0d0a-40b6-aa00-81bce8437bbb" providerId="ADAL" clId="{7850FC13-A417-254C-BD2D-B4D1FCC91F89}" dt="2020-03-10T18:06:22.615" v="252" actId="1076"/>
        <pc:sldMkLst>
          <pc:docMk/>
          <pc:sldMk cId="4038180259" sldId="285"/>
        </pc:sldMkLst>
        <pc:spChg chg="add mod">
          <ac:chgData name="Jim HAUGEN" userId="912c266f-0d0a-40b6-aa00-81bce8437bbb" providerId="ADAL" clId="{7850FC13-A417-254C-BD2D-B4D1FCC91F89}" dt="2020-03-10T18:06:18" v="250" actId="14100"/>
          <ac:spMkLst>
            <pc:docMk/>
            <pc:sldMk cId="4038180259" sldId="285"/>
            <ac:spMk id="2" creationId="{2104E3E3-B0D9-0044-8889-3C1B98B40A2D}"/>
          </ac:spMkLst>
        </pc:spChg>
        <pc:spChg chg="mod">
          <ac:chgData name="Jim HAUGEN" userId="912c266f-0d0a-40b6-aa00-81bce8437bbb" providerId="ADAL" clId="{7850FC13-A417-254C-BD2D-B4D1FCC91F89}" dt="2020-03-10T18:05:35.499" v="195" actId="20577"/>
          <ac:spMkLst>
            <pc:docMk/>
            <pc:sldMk cId="4038180259" sldId="285"/>
            <ac:spMk id="8" creationId="{5D5DF456-4233-B844-BCDD-4D843F442C8D}"/>
          </ac:spMkLst>
        </pc:spChg>
        <pc:picChg chg="mod">
          <ac:chgData name="Jim HAUGEN" userId="912c266f-0d0a-40b6-aa00-81bce8437bbb" providerId="ADAL" clId="{7850FC13-A417-254C-BD2D-B4D1FCC91F89}" dt="2020-03-10T18:06:22.615" v="252" actId="1076"/>
          <ac:picMkLst>
            <pc:docMk/>
            <pc:sldMk cId="4038180259" sldId="285"/>
            <ac:picMk id="5" creationId="{00000000-0000-0000-0000-000000000000}"/>
          </ac:picMkLst>
        </pc:picChg>
      </pc:sldChg>
      <pc:sldChg chg="addSp modSp">
        <pc:chgData name="Jim HAUGEN" userId="912c266f-0d0a-40b6-aa00-81bce8437bbb" providerId="ADAL" clId="{7850FC13-A417-254C-BD2D-B4D1FCC91F89}" dt="2020-03-10T18:08:04.062" v="310" actId="1076"/>
        <pc:sldMkLst>
          <pc:docMk/>
          <pc:sldMk cId="1464723696" sldId="294"/>
        </pc:sldMkLst>
        <pc:spChg chg="add mod">
          <ac:chgData name="Jim HAUGEN" userId="912c266f-0d0a-40b6-aa00-81bce8437bbb" providerId="ADAL" clId="{7850FC13-A417-254C-BD2D-B4D1FCC91F89}" dt="2020-03-10T18:07:07.179" v="277" actId="1076"/>
          <ac:spMkLst>
            <pc:docMk/>
            <pc:sldMk cId="1464723696" sldId="294"/>
            <ac:spMk id="3" creationId="{100C0086-F581-E645-8AF6-B4E1DEFC3443}"/>
          </ac:spMkLst>
        </pc:spChg>
        <pc:spChg chg="add mod">
          <ac:chgData name="Jim HAUGEN" userId="912c266f-0d0a-40b6-aa00-81bce8437bbb" providerId="ADAL" clId="{7850FC13-A417-254C-BD2D-B4D1FCC91F89}" dt="2020-03-10T18:07:35.190" v="286" actId="1076"/>
          <ac:spMkLst>
            <pc:docMk/>
            <pc:sldMk cId="1464723696" sldId="294"/>
            <ac:spMk id="5" creationId="{38B77004-98CC-E94F-8CDB-7B8593B282D2}"/>
          </ac:spMkLst>
        </pc:spChg>
        <pc:spChg chg="mod">
          <ac:chgData name="Jim HAUGEN" userId="912c266f-0d0a-40b6-aa00-81bce8437bbb" providerId="ADAL" clId="{7850FC13-A417-254C-BD2D-B4D1FCC91F89}" dt="2020-03-10T18:06:43.920" v="267" actId="27636"/>
          <ac:spMkLst>
            <pc:docMk/>
            <pc:sldMk cId="1464723696" sldId="294"/>
            <ac:spMk id="6" creationId="{5D5DF456-4233-B844-BCDD-4D843F442C8D}"/>
          </ac:spMkLst>
        </pc:spChg>
        <pc:spChg chg="add mod">
          <ac:chgData name="Jim HAUGEN" userId="912c266f-0d0a-40b6-aa00-81bce8437bbb" providerId="ADAL" clId="{7850FC13-A417-254C-BD2D-B4D1FCC91F89}" dt="2020-03-10T18:07:49.137" v="293" actId="1076"/>
          <ac:spMkLst>
            <pc:docMk/>
            <pc:sldMk cId="1464723696" sldId="294"/>
            <ac:spMk id="7" creationId="{86F779C2-F45F-3342-8921-05142DBC8735}"/>
          </ac:spMkLst>
        </pc:spChg>
        <pc:spChg chg="add mod">
          <ac:chgData name="Jim HAUGEN" userId="912c266f-0d0a-40b6-aa00-81bce8437bbb" providerId="ADAL" clId="{7850FC13-A417-254C-BD2D-B4D1FCC91F89}" dt="2020-03-10T18:08:04.062" v="310" actId="1076"/>
          <ac:spMkLst>
            <pc:docMk/>
            <pc:sldMk cId="1464723696" sldId="294"/>
            <ac:spMk id="8" creationId="{05408F39-455D-8F4B-A142-D0E82EAA2C9B}"/>
          </ac:spMkLst>
        </pc:spChg>
      </pc:sldChg>
      <pc:sldChg chg="addSp modSp del">
        <pc:chgData name="Jim HAUGEN" userId="912c266f-0d0a-40b6-aa00-81bce8437bbb" providerId="ADAL" clId="{7850FC13-A417-254C-BD2D-B4D1FCC91F89}" dt="2020-03-10T18:03:35.727" v="114" actId="2696"/>
        <pc:sldMkLst>
          <pc:docMk/>
          <pc:sldMk cId="1571501024" sldId="298"/>
        </pc:sldMkLst>
        <pc:spChg chg="add mod">
          <ac:chgData name="Jim HAUGEN" userId="912c266f-0d0a-40b6-aa00-81bce8437bbb" providerId="ADAL" clId="{7850FC13-A417-254C-BD2D-B4D1FCC91F89}" dt="2020-03-10T18:03:06.203" v="113" actId="20577"/>
          <ac:spMkLst>
            <pc:docMk/>
            <pc:sldMk cId="1571501024" sldId="298"/>
            <ac:spMk id="2" creationId="{C34566AE-5FB4-4349-BFF0-170D6F95586F}"/>
          </ac:spMkLst>
        </pc:spChg>
      </pc:sldChg>
      <pc:sldChg chg="modSp">
        <pc:chgData name="Jim HAUGEN" userId="912c266f-0d0a-40b6-aa00-81bce8437bbb" providerId="ADAL" clId="{7850FC13-A417-254C-BD2D-B4D1FCC91F89}" dt="2020-03-10T18:25:25.786" v="708" actId="20577"/>
        <pc:sldMkLst>
          <pc:docMk/>
          <pc:sldMk cId="4035615120" sldId="318"/>
        </pc:sldMkLst>
        <pc:spChg chg="mod">
          <ac:chgData name="Jim HAUGEN" userId="912c266f-0d0a-40b6-aa00-81bce8437bbb" providerId="ADAL" clId="{7850FC13-A417-254C-BD2D-B4D1FCC91F89}" dt="2020-03-10T18:25:25.786" v="708" actId="20577"/>
          <ac:spMkLst>
            <pc:docMk/>
            <pc:sldMk cId="4035615120" sldId="318"/>
            <ac:spMk id="29" creationId="{00000000-0000-0000-0000-000000000000}"/>
          </ac:spMkLst>
        </pc:spChg>
      </pc:sldChg>
      <pc:sldChg chg="addSp modSp">
        <pc:chgData name="Jim HAUGEN" userId="912c266f-0d0a-40b6-aa00-81bce8437bbb" providerId="ADAL" clId="{7850FC13-A417-254C-BD2D-B4D1FCC91F89}" dt="2020-03-10T18:23:38.815" v="648" actId="1076"/>
        <pc:sldMkLst>
          <pc:docMk/>
          <pc:sldMk cId="591087780" sldId="321"/>
        </pc:sldMkLst>
        <pc:spChg chg="add mod">
          <ac:chgData name="Jim HAUGEN" userId="912c266f-0d0a-40b6-aa00-81bce8437bbb" providerId="ADAL" clId="{7850FC13-A417-254C-BD2D-B4D1FCC91F89}" dt="2020-03-10T18:22:23.152" v="609" actId="1076"/>
          <ac:spMkLst>
            <pc:docMk/>
            <pc:sldMk cId="591087780" sldId="321"/>
            <ac:spMk id="2" creationId="{4DAEE87C-B321-BB4E-8E69-2607B8A6BCAA}"/>
          </ac:spMkLst>
        </pc:spChg>
        <pc:spChg chg="add mod">
          <ac:chgData name="Jim HAUGEN" userId="912c266f-0d0a-40b6-aa00-81bce8437bbb" providerId="ADAL" clId="{7850FC13-A417-254C-BD2D-B4D1FCC91F89}" dt="2020-03-10T18:23:38.815" v="648" actId="1076"/>
          <ac:spMkLst>
            <pc:docMk/>
            <pc:sldMk cId="591087780" sldId="321"/>
            <ac:spMk id="3" creationId="{D0D68FB4-B13B-1F41-B338-DBD8F7862E1B}"/>
          </ac:spMkLst>
        </pc:spChg>
      </pc:sldChg>
      <pc:sldChg chg="del ord">
        <pc:chgData name="Jim HAUGEN" userId="912c266f-0d0a-40b6-aa00-81bce8437bbb" providerId="ADAL" clId="{7850FC13-A417-254C-BD2D-B4D1FCC91F89}" dt="2020-03-17T15:10:38.512" v="710" actId="2696"/>
        <pc:sldMkLst>
          <pc:docMk/>
          <pc:sldMk cId="259054298" sldId="324"/>
        </pc:sldMkLst>
      </pc:sldChg>
      <pc:sldChg chg="modSp">
        <pc:chgData name="Jim HAUGEN" userId="912c266f-0d0a-40b6-aa00-81bce8437bbb" providerId="ADAL" clId="{7850FC13-A417-254C-BD2D-B4D1FCC91F89}" dt="2020-03-10T18:14:17.940" v="384" actId="20577"/>
        <pc:sldMkLst>
          <pc:docMk/>
          <pc:sldMk cId="3984975243" sldId="325"/>
        </pc:sldMkLst>
        <pc:spChg chg="mod">
          <ac:chgData name="Jim HAUGEN" userId="912c266f-0d0a-40b6-aa00-81bce8437bbb" providerId="ADAL" clId="{7850FC13-A417-254C-BD2D-B4D1FCC91F89}" dt="2020-03-10T18:14:17.940" v="384" actId="20577"/>
          <ac:spMkLst>
            <pc:docMk/>
            <pc:sldMk cId="3984975243" sldId="325"/>
            <ac:spMk id="7" creationId="{F54F449D-FA95-4C4C-9A86-6FA80B481F81}"/>
          </ac:spMkLst>
        </pc:spChg>
        <pc:spChg chg="mod">
          <ac:chgData name="Jim HAUGEN" userId="912c266f-0d0a-40b6-aa00-81bce8437bbb" providerId="ADAL" clId="{7850FC13-A417-254C-BD2D-B4D1FCC91F89}" dt="2020-03-10T18:13:59.628" v="380" actId="20577"/>
          <ac:spMkLst>
            <pc:docMk/>
            <pc:sldMk cId="3984975243" sldId="325"/>
            <ac:spMk id="8" creationId="{5D5DF456-4233-B844-BCDD-4D843F442C8D}"/>
          </ac:spMkLst>
        </pc:spChg>
      </pc:sldChg>
      <pc:sldChg chg="modSp">
        <pc:chgData name="Jim HAUGEN" userId="912c266f-0d0a-40b6-aa00-81bce8437bbb" providerId="ADAL" clId="{7850FC13-A417-254C-BD2D-B4D1FCC91F89}" dt="2020-03-10T18:13:40.145" v="377" actId="20577"/>
        <pc:sldMkLst>
          <pc:docMk/>
          <pc:sldMk cId="33229469" sldId="326"/>
        </pc:sldMkLst>
        <pc:spChg chg="mod">
          <ac:chgData name="Jim HAUGEN" userId="912c266f-0d0a-40b6-aa00-81bce8437bbb" providerId="ADAL" clId="{7850FC13-A417-254C-BD2D-B4D1FCC91F89}" dt="2020-03-10T18:13:40.145" v="377" actId="20577"/>
          <ac:spMkLst>
            <pc:docMk/>
            <pc:sldMk cId="33229469" sldId="326"/>
            <ac:spMk id="8" creationId="{5D5DF456-4233-B844-BCDD-4D843F442C8D}"/>
          </ac:spMkLst>
        </pc:spChg>
      </pc:sldChg>
      <pc:sldChg chg="modSp">
        <pc:chgData name="Jim HAUGEN" userId="912c266f-0d0a-40b6-aa00-81bce8437bbb" providerId="ADAL" clId="{7850FC13-A417-254C-BD2D-B4D1FCC91F89}" dt="2020-03-10T18:12:39.698" v="370" actId="20577"/>
        <pc:sldMkLst>
          <pc:docMk/>
          <pc:sldMk cId="2359914702" sldId="327"/>
        </pc:sldMkLst>
        <pc:spChg chg="mod">
          <ac:chgData name="Jim HAUGEN" userId="912c266f-0d0a-40b6-aa00-81bce8437bbb" providerId="ADAL" clId="{7850FC13-A417-254C-BD2D-B4D1FCC91F89}" dt="2020-03-10T18:12:39.698" v="370" actId="20577"/>
          <ac:spMkLst>
            <pc:docMk/>
            <pc:sldMk cId="2359914702" sldId="327"/>
            <ac:spMk id="7" creationId="{F54F449D-FA95-4C4C-9A86-6FA80B481F81}"/>
          </ac:spMkLst>
        </pc:spChg>
        <pc:spChg chg="mod">
          <ac:chgData name="Jim HAUGEN" userId="912c266f-0d0a-40b6-aa00-81bce8437bbb" providerId="ADAL" clId="{7850FC13-A417-254C-BD2D-B4D1FCC91F89}" dt="2020-03-10T18:12:30.513" v="363" actId="20577"/>
          <ac:spMkLst>
            <pc:docMk/>
            <pc:sldMk cId="2359914702" sldId="327"/>
            <ac:spMk id="8" creationId="{5D5DF456-4233-B844-BCDD-4D843F442C8D}"/>
          </ac:spMkLst>
        </pc:spChg>
      </pc:sldChg>
      <pc:sldChg chg="modSp">
        <pc:chgData name="Jim HAUGEN" userId="912c266f-0d0a-40b6-aa00-81bce8437bbb" providerId="ADAL" clId="{7850FC13-A417-254C-BD2D-B4D1FCC91F89}" dt="2020-03-10T18:15:01.123" v="403" actId="20577"/>
        <pc:sldMkLst>
          <pc:docMk/>
          <pc:sldMk cId="1147523976" sldId="328"/>
        </pc:sldMkLst>
        <pc:spChg chg="mod">
          <ac:chgData name="Jim HAUGEN" userId="912c266f-0d0a-40b6-aa00-81bce8437bbb" providerId="ADAL" clId="{7850FC13-A417-254C-BD2D-B4D1FCC91F89}" dt="2020-03-10T18:15:01.123" v="403" actId="20577"/>
          <ac:spMkLst>
            <pc:docMk/>
            <pc:sldMk cId="1147523976" sldId="328"/>
            <ac:spMk id="7" creationId="{F54F449D-FA95-4C4C-9A86-6FA80B481F81}"/>
          </ac:spMkLst>
        </pc:spChg>
        <pc:spChg chg="mod">
          <ac:chgData name="Jim HAUGEN" userId="912c266f-0d0a-40b6-aa00-81bce8437bbb" providerId="ADAL" clId="{7850FC13-A417-254C-BD2D-B4D1FCC91F89}" dt="2020-03-10T18:14:45.812" v="387" actId="20577"/>
          <ac:spMkLst>
            <pc:docMk/>
            <pc:sldMk cId="1147523976" sldId="328"/>
            <ac:spMk id="8" creationId="{5D5DF456-4233-B844-BCDD-4D843F442C8D}"/>
          </ac:spMkLst>
        </pc:spChg>
      </pc:sldChg>
      <pc:sldChg chg="modSp">
        <pc:chgData name="Jim HAUGEN" userId="912c266f-0d0a-40b6-aa00-81bce8437bbb" providerId="ADAL" clId="{7850FC13-A417-254C-BD2D-B4D1FCC91F89}" dt="2020-03-10T18:16:17.389" v="444" actId="20577"/>
        <pc:sldMkLst>
          <pc:docMk/>
          <pc:sldMk cId="2865790430" sldId="329"/>
        </pc:sldMkLst>
        <pc:spChg chg="mod">
          <ac:chgData name="Jim HAUGEN" userId="912c266f-0d0a-40b6-aa00-81bce8437bbb" providerId="ADAL" clId="{7850FC13-A417-254C-BD2D-B4D1FCC91F89}" dt="2020-03-10T18:16:17.389" v="444" actId="20577"/>
          <ac:spMkLst>
            <pc:docMk/>
            <pc:sldMk cId="2865790430" sldId="329"/>
            <ac:spMk id="7" creationId="{F54F449D-FA95-4C4C-9A86-6FA80B481F81}"/>
          </ac:spMkLst>
        </pc:spChg>
        <pc:spChg chg="mod">
          <ac:chgData name="Jim HAUGEN" userId="912c266f-0d0a-40b6-aa00-81bce8437bbb" providerId="ADAL" clId="{7850FC13-A417-254C-BD2D-B4D1FCC91F89}" dt="2020-03-10T18:15:50.831" v="421" actId="20577"/>
          <ac:spMkLst>
            <pc:docMk/>
            <pc:sldMk cId="2865790430" sldId="329"/>
            <ac:spMk id="8" creationId="{5D5DF456-4233-B844-BCDD-4D843F442C8D}"/>
          </ac:spMkLst>
        </pc:spChg>
      </pc:sldChg>
      <pc:sldChg chg="modSp">
        <pc:chgData name="Jim HAUGEN" userId="912c266f-0d0a-40b6-aa00-81bce8437bbb" providerId="ADAL" clId="{7850FC13-A417-254C-BD2D-B4D1FCC91F89}" dt="2020-03-10T18:16:49.418" v="451" actId="20577"/>
        <pc:sldMkLst>
          <pc:docMk/>
          <pc:sldMk cId="1318715772" sldId="330"/>
        </pc:sldMkLst>
        <pc:spChg chg="mod">
          <ac:chgData name="Jim HAUGEN" userId="912c266f-0d0a-40b6-aa00-81bce8437bbb" providerId="ADAL" clId="{7850FC13-A417-254C-BD2D-B4D1FCC91F89}" dt="2020-03-10T18:16:49.418" v="451" actId="20577"/>
          <ac:spMkLst>
            <pc:docMk/>
            <pc:sldMk cId="1318715772" sldId="330"/>
            <ac:spMk id="7" creationId="{F54F449D-FA95-4C4C-9A86-6FA80B481F81}"/>
          </ac:spMkLst>
        </pc:spChg>
        <pc:spChg chg="mod">
          <ac:chgData name="Jim HAUGEN" userId="912c266f-0d0a-40b6-aa00-81bce8437bbb" providerId="ADAL" clId="{7850FC13-A417-254C-BD2D-B4D1FCC91F89}" dt="2020-03-10T18:16:43.678" v="447" actId="20577"/>
          <ac:spMkLst>
            <pc:docMk/>
            <pc:sldMk cId="1318715772" sldId="330"/>
            <ac:spMk id="8" creationId="{5D5DF456-4233-B844-BCDD-4D843F442C8D}"/>
          </ac:spMkLst>
        </pc:spChg>
      </pc:sldChg>
      <pc:sldChg chg="modSp">
        <pc:chgData name="Jim HAUGEN" userId="912c266f-0d0a-40b6-aa00-81bce8437bbb" providerId="ADAL" clId="{7850FC13-A417-254C-BD2D-B4D1FCC91F89}" dt="2020-03-10T18:15:37.317" v="418" actId="20577"/>
        <pc:sldMkLst>
          <pc:docMk/>
          <pc:sldMk cId="747733819" sldId="331"/>
        </pc:sldMkLst>
        <pc:spChg chg="mod">
          <ac:chgData name="Jim HAUGEN" userId="912c266f-0d0a-40b6-aa00-81bce8437bbb" providerId="ADAL" clId="{7850FC13-A417-254C-BD2D-B4D1FCC91F89}" dt="2020-03-10T18:15:22.692" v="415" actId="20577"/>
          <ac:spMkLst>
            <pc:docMk/>
            <pc:sldMk cId="747733819" sldId="331"/>
            <ac:spMk id="7" creationId="{F54F449D-FA95-4C4C-9A86-6FA80B481F81}"/>
          </ac:spMkLst>
        </pc:spChg>
        <pc:spChg chg="mod">
          <ac:chgData name="Jim HAUGEN" userId="912c266f-0d0a-40b6-aa00-81bce8437bbb" providerId="ADAL" clId="{7850FC13-A417-254C-BD2D-B4D1FCC91F89}" dt="2020-03-10T18:15:37.317" v="418" actId="20577"/>
          <ac:spMkLst>
            <pc:docMk/>
            <pc:sldMk cId="747733819" sldId="331"/>
            <ac:spMk id="8" creationId="{5D5DF456-4233-B844-BCDD-4D843F442C8D}"/>
          </ac:spMkLst>
        </pc:spChg>
      </pc:sldChg>
      <pc:sldChg chg="addSp modSp">
        <pc:chgData name="Jim HAUGEN" userId="912c266f-0d0a-40b6-aa00-81bce8437bbb" providerId="ADAL" clId="{7850FC13-A417-254C-BD2D-B4D1FCC91F89}" dt="2020-03-10T18:04:46.032" v="174" actId="1076"/>
        <pc:sldMkLst>
          <pc:docMk/>
          <pc:sldMk cId="892263327" sldId="332"/>
        </pc:sldMkLst>
        <pc:spChg chg="add mod">
          <ac:chgData name="Jim HAUGEN" userId="912c266f-0d0a-40b6-aa00-81bce8437bbb" providerId="ADAL" clId="{7850FC13-A417-254C-BD2D-B4D1FCC91F89}" dt="2020-03-10T18:04:34.516" v="169" actId="1076"/>
          <ac:spMkLst>
            <pc:docMk/>
            <pc:sldMk cId="892263327" sldId="332"/>
            <ac:spMk id="2" creationId="{222426E2-F91D-EE46-B3B6-881DEBEBD2D1}"/>
          </ac:spMkLst>
        </pc:spChg>
        <pc:spChg chg="add mod">
          <ac:chgData name="Jim HAUGEN" userId="912c266f-0d0a-40b6-aa00-81bce8437bbb" providerId="ADAL" clId="{7850FC13-A417-254C-BD2D-B4D1FCC91F89}" dt="2020-03-10T18:04:46.032" v="174" actId="1076"/>
          <ac:spMkLst>
            <pc:docMk/>
            <pc:sldMk cId="892263327" sldId="332"/>
            <ac:spMk id="4" creationId="{B694472A-F08E-9C4C-985D-84DAC2A4523E}"/>
          </ac:spMkLst>
        </pc:spChg>
      </pc:sldChg>
      <pc:sldChg chg="modSp">
        <pc:chgData name="Jim HAUGEN" userId="912c266f-0d0a-40b6-aa00-81bce8437bbb" providerId="ADAL" clId="{7850FC13-A417-254C-BD2D-B4D1FCC91F89}" dt="2020-03-10T18:17:13.868" v="473" actId="20577"/>
        <pc:sldMkLst>
          <pc:docMk/>
          <pc:sldMk cId="3864924854" sldId="333"/>
        </pc:sldMkLst>
        <pc:spChg chg="mod">
          <ac:chgData name="Jim HAUGEN" userId="912c266f-0d0a-40b6-aa00-81bce8437bbb" providerId="ADAL" clId="{7850FC13-A417-254C-BD2D-B4D1FCC91F89}" dt="2020-03-10T18:17:13.868" v="473" actId="20577"/>
          <ac:spMkLst>
            <pc:docMk/>
            <pc:sldMk cId="3864924854" sldId="333"/>
            <ac:spMk id="8" creationId="{5D5DF456-4233-B844-BCDD-4D843F442C8D}"/>
          </ac:spMkLst>
        </pc:spChg>
      </pc:sldChg>
      <pc:sldChg chg="del">
        <pc:chgData name="Jim HAUGEN" userId="912c266f-0d0a-40b6-aa00-81bce8437bbb" providerId="ADAL" clId="{7850FC13-A417-254C-BD2D-B4D1FCC91F89}" dt="2020-03-10T18:17:35.472" v="474" actId="2696"/>
        <pc:sldMkLst>
          <pc:docMk/>
          <pc:sldMk cId="2355424674" sldId="334"/>
        </pc:sldMkLst>
      </pc:sldChg>
      <pc:sldChg chg="modSp">
        <pc:chgData name="Jim HAUGEN" userId="912c266f-0d0a-40b6-aa00-81bce8437bbb" providerId="ADAL" clId="{7850FC13-A417-254C-BD2D-B4D1FCC91F89}" dt="2020-03-10T18:18:00.964" v="503" actId="20577"/>
        <pc:sldMkLst>
          <pc:docMk/>
          <pc:sldMk cId="666538037" sldId="335"/>
        </pc:sldMkLst>
        <pc:spChg chg="mod">
          <ac:chgData name="Jim HAUGEN" userId="912c266f-0d0a-40b6-aa00-81bce8437bbb" providerId="ADAL" clId="{7850FC13-A417-254C-BD2D-B4D1FCC91F89}" dt="2020-03-10T18:18:00.964" v="503" actId="20577"/>
          <ac:spMkLst>
            <pc:docMk/>
            <pc:sldMk cId="666538037" sldId="335"/>
            <ac:spMk id="8" creationId="{5D5DF456-4233-B844-BCDD-4D843F442C8D}"/>
          </ac:spMkLst>
        </pc:spChg>
      </pc:sldChg>
      <pc:sldChg chg="del">
        <pc:chgData name="Jim HAUGEN" userId="912c266f-0d0a-40b6-aa00-81bce8437bbb" providerId="ADAL" clId="{7850FC13-A417-254C-BD2D-B4D1FCC91F89}" dt="2020-03-10T18:18:11.014" v="504" actId="2696"/>
        <pc:sldMkLst>
          <pc:docMk/>
          <pc:sldMk cId="3323821733" sldId="336"/>
        </pc:sldMkLst>
      </pc:sldChg>
    </pc:docChg>
  </pc:docChgLst>
  <pc:docChgLst>
    <pc:chgData name="Jim HAUGEN" userId="S::jhaugen@wisc.edu::912c266f-0d0a-40b6-aa00-81bce8437bbb" providerId="AD" clId="Web-{27767699-E765-EB1C-BDEA-19015B37761B}"/>
    <pc:docChg chg="modSld">
      <pc:chgData name="Jim HAUGEN" userId="S::jhaugen@wisc.edu::912c266f-0d0a-40b6-aa00-81bce8437bbb" providerId="AD" clId="Web-{27767699-E765-EB1C-BDEA-19015B37761B}" dt="2020-03-05T20:56:06.073" v="37" actId="20577"/>
      <pc:docMkLst>
        <pc:docMk/>
      </pc:docMkLst>
      <pc:sldChg chg="modSp">
        <pc:chgData name="Jim HAUGEN" userId="S::jhaugen@wisc.edu::912c266f-0d0a-40b6-aa00-81bce8437bbb" providerId="AD" clId="Web-{27767699-E765-EB1C-BDEA-19015B37761B}" dt="2020-03-05T20:56:06.073" v="36" actId="20577"/>
        <pc:sldMkLst>
          <pc:docMk/>
          <pc:sldMk cId="4035615120" sldId="318"/>
        </pc:sldMkLst>
        <pc:spChg chg="mod">
          <ac:chgData name="Jim HAUGEN" userId="S::jhaugen@wisc.edu::912c266f-0d0a-40b6-aa00-81bce8437bbb" providerId="AD" clId="Web-{27767699-E765-EB1C-BDEA-19015B37761B}" dt="2020-03-05T20:55:31.023" v="32" actId="20577"/>
          <ac:spMkLst>
            <pc:docMk/>
            <pc:sldMk cId="4035615120" sldId="318"/>
            <ac:spMk id="28" creationId="{00000000-0000-0000-0000-000000000000}"/>
          </ac:spMkLst>
        </pc:spChg>
        <pc:spChg chg="mod">
          <ac:chgData name="Jim HAUGEN" userId="S::jhaugen@wisc.edu::912c266f-0d0a-40b6-aa00-81bce8437bbb" providerId="AD" clId="Web-{27767699-E765-EB1C-BDEA-19015B37761B}" dt="2020-03-05T20:56:06.073" v="36" actId="20577"/>
          <ac:spMkLst>
            <pc:docMk/>
            <pc:sldMk cId="4035615120" sldId="318"/>
            <ac:spMk id="29" creationId="{00000000-0000-0000-0000-000000000000}"/>
          </ac:spMkLst>
        </pc:spChg>
      </pc:sldChg>
    </pc:docChg>
  </pc:docChgLst>
  <pc:docChgLst>
    <pc:chgData name="Jim HAUGEN" userId="S::jhaugen@wisc.edu::912c266f-0d0a-40b6-aa00-81bce8437bbb" providerId="AD" clId="Web-{50427821-D5CB-A00F-D698-470F6284967F}"/>
    <pc:docChg chg="modSld">
      <pc:chgData name="Jim HAUGEN" userId="S::jhaugen@wisc.edu::912c266f-0d0a-40b6-aa00-81bce8437bbb" providerId="AD" clId="Web-{50427821-D5CB-A00F-D698-470F6284967F}" dt="2020-03-18T00:07:26.299" v="0"/>
      <pc:docMkLst>
        <pc:docMk/>
      </pc:docMkLst>
      <pc:sldChg chg="delSp">
        <pc:chgData name="Jim HAUGEN" userId="S::jhaugen@wisc.edu::912c266f-0d0a-40b6-aa00-81bce8437bbb" providerId="AD" clId="Web-{50427821-D5CB-A00F-D698-470F6284967F}" dt="2020-03-18T00:07:26.299" v="0"/>
        <pc:sldMkLst>
          <pc:docMk/>
          <pc:sldMk cId="747733819" sldId="331"/>
        </pc:sldMkLst>
        <pc:spChg chg="del">
          <ac:chgData name="Jim HAUGEN" userId="S::jhaugen@wisc.edu::912c266f-0d0a-40b6-aa00-81bce8437bbb" providerId="AD" clId="Web-{50427821-D5CB-A00F-D698-470F6284967F}" dt="2020-03-18T00:07:26.299" v="0"/>
          <ac:spMkLst>
            <pc:docMk/>
            <pc:sldMk cId="747733819" sldId="331"/>
            <ac:spMk id="2" creationId="{E6B59729-9B68-450A-AA15-3DD534F17A3A}"/>
          </ac:spMkLst>
        </pc:spChg>
      </pc:sldChg>
    </pc:docChg>
  </pc:docChgLst>
  <pc:docChgLst>
    <pc:chgData name="Jim HAUGEN" userId="912c266f-0d0a-40b6-aa00-81bce8437bbb" providerId="ADAL" clId="{534F8087-EB51-A446-877E-2AB226659957}"/>
    <pc:docChg chg="custSel addSld delSld modSld">
      <pc:chgData name="Jim HAUGEN" userId="912c266f-0d0a-40b6-aa00-81bce8437bbb" providerId="ADAL" clId="{534F8087-EB51-A446-877E-2AB226659957}" dt="2020-03-03T20:09:38.283" v="1055" actId="20577"/>
      <pc:docMkLst>
        <pc:docMk/>
      </pc:docMkLst>
      <pc:sldChg chg="addSp modSp">
        <pc:chgData name="Jim HAUGEN" userId="912c266f-0d0a-40b6-aa00-81bce8437bbb" providerId="ADAL" clId="{534F8087-EB51-A446-877E-2AB226659957}" dt="2020-03-03T20:05:53.689" v="762" actId="1076"/>
        <pc:sldMkLst>
          <pc:docMk/>
          <pc:sldMk cId="2266171674" sldId="268"/>
        </pc:sldMkLst>
        <pc:spChg chg="add mod">
          <ac:chgData name="Jim HAUGEN" userId="912c266f-0d0a-40b6-aa00-81bce8437bbb" providerId="ADAL" clId="{534F8087-EB51-A446-877E-2AB226659957}" dt="2020-03-03T20:05:53.689" v="762" actId="1076"/>
          <ac:spMkLst>
            <pc:docMk/>
            <pc:sldMk cId="2266171674" sldId="268"/>
            <ac:spMk id="2" creationId="{183B3C61-B9EB-BC4D-AEAA-CB3079A783E5}"/>
          </ac:spMkLst>
        </pc:spChg>
      </pc:sldChg>
      <pc:sldChg chg="modSp">
        <pc:chgData name="Jim HAUGEN" userId="912c266f-0d0a-40b6-aa00-81bce8437bbb" providerId="ADAL" clId="{534F8087-EB51-A446-877E-2AB226659957}" dt="2020-03-03T19:59:12.539" v="298" actId="20577"/>
        <pc:sldMkLst>
          <pc:docMk/>
          <pc:sldMk cId="4038180259" sldId="285"/>
        </pc:sldMkLst>
        <pc:spChg chg="mod">
          <ac:chgData name="Jim HAUGEN" userId="912c266f-0d0a-40b6-aa00-81bce8437bbb" providerId="ADAL" clId="{534F8087-EB51-A446-877E-2AB226659957}" dt="2020-03-03T19:59:12.539" v="298" actId="20577"/>
          <ac:spMkLst>
            <pc:docMk/>
            <pc:sldMk cId="4038180259" sldId="285"/>
            <ac:spMk id="8" creationId="{5D5DF456-4233-B844-BCDD-4D843F442C8D}"/>
          </ac:spMkLst>
        </pc:spChg>
      </pc:sldChg>
      <pc:sldChg chg="modSp">
        <pc:chgData name="Jim HAUGEN" userId="912c266f-0d0a-40b6-aa00-81bce8437bbb" providerId="ADAL" clId="{534F8087-EB51-A446-877E-2AB226659957}" dt="2020-03-03T19:59:30.156" v="316" actId="20577"/>
        <pc:sldMkLst>
          <pc:docMk/>
          <pc:sldMk cId="1464723696" sldId="294"/>
        </pc:sldMkLst>
        <pc:spChg chg="mod">
          <ac:chgData name="Jim HAUGEN" userId="912c266f-0d0a-40b6-aa00-81bce8437bbb" providerId="ADAL" clId="{534F8087-EB51-A446-877E-2AB226659957}" dt="2020-03-03T19:59:30.156" v="316" actId="20577"/>
          <ac:spMkLst>
            <pc:docMk/>
            <pc:sldMk cId="1464723696" sldId="294"/>
            <ac:spMk id="6" creationId="{5D5DF456-4233-B844-BCDD-4D843F442C8D}"/>
          </ac:spMkLst>
        </pc:spChg>
      </pc:sldChg>
      <pc:sldChg chg="addSp modSp">
        <pc:chgData name="Jim HAUGEN" userId="912c266f-0d0a-40b6-aa00-81bce8437bbb" providerId="ADAL" clId="{534F8087-EB51-A446-877E-2AB226659957}" dt="2020-03-03T20:01:34.097" v="434" actId="27636"/>
        <pc:sldMkLst>
          <pc:docMk/>
          <pc:sldMk cId="1571501024" sldId="298"/>
        </pc:sldMkLst>
        <pc:spChg chg="add mod">
          <ac:chgData name="Jim HAUGEN" userId="912c266f-0d0a-40b6-aa00-81bce8437bbb" providerId="ADAL" clId="{534F8087-EB51-A446-877E-2AB226659957}" dt="2020-03-03T19:58:48.895" v="284" actId="1076"/>
          <ac:spMkLst>
            <pc:docMk/>
            <pc:sldMk cId="1571501024" sldId="298"/>
            <ac:spMk id="2" creationId="{C7DE4505-F3C2-AD4E-A003-5F98B204FE70}"/>
          </ac:spMkLst>
        </pc:spChg>
        <pc:spChg chg="mod">
          <ac:chgData name="Jim HAUGEN" userId="912c266f-0d0a-40b6-aa00-81bce8437bbb" providerId="ADAL" clId="{534F8087-EB51-A446-877E-2AB226659957}" dt="2020-03-03T20:01:34.097" v="434" actId="27636"/>
          <ac:spMkLst>
            <pc:docMk/>
            <pc:sldMk cId="1571501024" sldId="298"/>
            <ac:spMk id="8" creationId="{5D5DF456-4233-B844-BCDD-4D843F442C8D}"/>
          </ac:spMkLst>
        </pc:spChg>
      </pc:sldChg>
      <pc:sldChg chg="del">
        <pc:chgData name="Jim HAUGEN" userId="912c266f-0d0a-40b6-aa00-81bce8437bbb" providerId="ADAL" clId="{534F8087-EB51-A446-877E-2AB226659957}" dt="2020-03-03T20:05:11.852" v="694" actId="2696"/>
        <pc:sldMkLst>
          <pc:docMk/>
          <pc:sldMk cId="583726798" sldId="300"/>
        </pc:sldMkLst>
      </pc:sldChg>
      <pc:sldChg chg="modSp">
        <pc:chgData name="Jim HAUGEN" userId="912c266f-0d0a-40b6-aa00-81bce8437bbb" providerId="ADAL" clId="{534F8087-EB51-A446-877E-2AB226659957}" dt="2020-03-03T19:55:40.297" v="64" actId="20577"/>
        <pc:sldMkLst>
          <pc:docMk/>
          <pc:sldMk cId="4035615120" sldId="318"/>
        </pc:sldMkLst>
        <pc:spChg chg="mod">
          <ac:chgData name="Jim HAUGEN" userId="912c266f-0d0a-40b6-aa00-81bce8437bbb" providerId="ADAL" clId="{534F8087-EB51-A446-877E-2AB226659957}" dt="2020-03-03T19:54:02.119" v="27" actId="20577"/>
          <ac:spMkLst>
            <pc:docMk/>
            <pc:sldMk cId="4035615120" sldId="318"/>
            <ac:spMk id="28" creationId="{00000000-0000-0000-0000-000000000000}"/>
          </ac:spMkLst>
        </pc:spChg>
        <pc:spChg chg="mod">
          <ac:chgData name="Jim HAUGEN" userId="912c266f-0d0a-40b6-aa00-81bce8437bbb" providerId="ADAL" clId="{534F8087-EB51-A446-877E-2AB226659957}" dt="2020-03-03T19:55:40.297" v="64" actId="20577"/>
          <ac:spMkLst>
            <pc:docMk/>
            <pc:sldMk cId="4035615120" sldId="318"/>
            <ac:spMk id="29" creationId="{00000000-0000-0000-0000-000000000000}"/>
          </ac:spMkLst>
        </pc:spChg>
      </pc:sldChg>
      <pc:sldChg chg="modSp">
        <pc:chgData name="Jim HAUGEN" userId="912c266f-0d0a-40b6-aa00-81bce8437bbb" providerId="ADAL" clId="{534F8087-EB51-A446-877E-2AB226659957}" dt="2020-03-03T20:01:06.644" v="432" actId="20577"/>
        <pc:sldMkLst>
          <pc:docMk/>
          <pc:sldMk cId="1331567164" sldId="319"/>
        </pc:sldMkLst>
        <pc:spChg chg="mod">
          <ac:chgData name="Jim HAUGEN" userId="912c266f-0d0a-40b6-aa00-81bce8437bbb" providerId="ADAL" clId="{534F8087-EB51-A446-877E-2AB226659957}" dt="2020-03-03T20:01:06.644" v="432" actId="20577"/>
          <ac:spMkLst>
            <pc:docMk/>
            <pc:sldMk cId="1331567164" sldId="319"/>
            <ac:spMk id="5" creationId="{5D5DF456-4233-B844-BCDD-4D843F442C8D}"/>
          </ac:spMkLst>
        </pc:spChg>
        <pc:spChg chg="mod">
          <ac:chgData name="Jim HAUGEN" userId="912c266f-0d0a-40b6-aa00-81bce8437bbb" providerId="ADAL" clId="{534F8087-EB51-A446-877E-2AB226659957}" dt="2020-03-03T20:00:47.085" v="398" actId="20577"/>
          <ac:spMkLst>
            <pc:docMk/>
            <pc:sldMk cId="1331567164" sldId="319"/>
            <ac:spMk id="6" creationId="{F54F449D-FA95-4C4C-9A86-6FA80B481F81}"/>
          </ac:spMkLst>
        </pc:spChg>
      </pc:sldChg>
      <pc:sldChg chg="modSp">
        <pc:chgData name="Jim HAUGEN" userId="912c266f-0d0a-40b6-aa00-81bce8437bbb" providerId="ADAL" clId="{534F8087-EB51-A446-877E-2AB226659957}" dt="2020-03-03T20:07:54.886" v="928" actId="27636"/>
        <pc:sldMkLst>
          <pc:docMk/>
          <pc:sldMk cId="591087780" sldId="321"/>
        </pc:sldMkLst>
        <pc:spChg chg="mod">
          <ac:chgData name="Jim HAUGEN" userId="912c266f-0d0a-40b6-aa00-81bce8437bbb" providerId="ADAL" clId="{534F8087-EB51-A446-877E-2AB226659957}" dt="2020-03-03T20:03:57.561" v="564" actId="20577"/>
          <ac:spMkLst>
            <pc:docMk/>
            <pc:sldMk cId="591087780" sldId="321"/>
            <ac:spMk id="7" creationId="{F54F449D-FA95-4C4C-9A86-6FA80B481F81}"/>
          </ac:spMkLst>
        </pc:spChg>
        <pc:spChg chg="mod">
          <ac:chgData name="Jim HAUGEN" userId="912c266f-0d0a-40b6-aa00-81bce8437bbb" providerId="ADAL" clId="{534F8087-EB51-A446-877E-2AB226659957}" dt="2020-03-03T20:07:54.886" v="928" actId="27636"/>
          <ac:spMkLst>
            <pc:docMk/>
            <pc:sldMk cId="591087780" sldId="321"/>
            <ac:spMk id="8" creationId="{5D5DF456-4233-B844-BCDD-4D843F442C8D}"/>
          </ac:spMkLst>
        </pc:spChg>
      </pc:sldChg>
      <pc:sldChg chg="modSp">
        <pc:chgData name="Jim HAUGEN" userId="912c266f-0d0a-40b6-aa00-81bce8437bbb" providerId="ADAL" clId="{534F8087-EB51-A446-877E-2AB226659957}" dt="2020-03-03T20:08:48.788" v="1012" actId="20577"/>
        <pc:sldMkLst>
          <pc:docMk/>
          <pc:sldMk cId="1218684110" sldId="322"/>
        </pc:sldMkLst>
        <pc:spChg chg="mod">
          <ac:chgData name="Jim HAUGEN" userId="912c266f-0d0a-40b6-aa00-81bce8437bbb" providerId="ADAL" clId="{534F8087-EB51-A446-877E-2AB226659957}" dt="2020-03-03T20:08:48.788" v="1012" actId="20577"/>
          <ac:spMkLst>
            <pc:docMk/>
            <pc:sldMk cId="1218684110" sldId="322"/>
            <ac:spMk id="5" creationId="{F54F449D-FA95-4C4C-9A86-6FA80B481F81}"/>
          </ac:spMkLst>
        </pc:spChg>
        <pc:spChg chg="mod">
          <ac:chgData name="Jim HAUGEN" userId="912c266f-0d0a-40b6-aa00-81bce8437bbb" providerId="ADAL" clId="{534F8087-EB51-A446-877E-2AB226659957}" dt="2020-03-03T20:08:17.604" v="938" actId="20577"/>
          <ac:spMkLst>
            <pc:docMk/>
            <pc:sldMk cId="1218684110" sldId="322"/>
            <ac:spMk id="6" creationId="{5D5DF456-4233-B844-BCDD-4D843F442C8D}"/>
          </ac:spMkLst>
        </pc:spChg>
      </pc:sldChg>
      <pc:sldChg chg="modSp">
        <pc:chgData name="Jim HAUGEN" userId="912c266f-0d0a-40b6-aa00-81bce8437bbb" providerId="ADAL" clId="{534F8087-EB51-A446-877E-2AB226659957}" dt="2020-03-03T20:09:38.283" v="1055" actId="20577"/>
        <pc:sldMkLst>
          <pc:docMk/>
          <pc:sldMk cId="2235521289" sldId="323"/>
        </pc:sldMkLst>
        <pc:spChg chg="mod">
          <ac:chgData name="Jim HAUGEN" userId="912c266f-0d0a-40b6-aa00-81bce8437bbb" providerId="ADAL" clId="{534F8087-EB51-A446-877E-2AB226659957}" dt="2020-03-03T20:09:38.283" v="1055" actId="20577"/>
          <ac:spMkLst>
            <pc:docMk/>
            <pc:sldMk cId="2235521289" sldId="323"/>
            <ac:spMk id="7" creationId="{F54F449D-FA95-4C4C-9A86-6FA80B481F81}"/>
          </ac:spMkLst>
        </pc:spChg>
        <pc:spChg chg="mod">
          <ac:chgData name="Jim HAUGEN" userId="912c266f-0d0a-40b6-aa00-81bce8437bbb" providerId="ADAL" clId="{534F8087-EB51-A446-877E-2AB226659957}" dt="2020-03-03T20:09:10.884" v="1033" actId="20577"/>
          <ac:spMkLst>
            <pc:docMk/>
            <pc:sldMk cId="2235521289" sldId="323"/>
            <ac:spMk id="8" creationId="{5D5DF456-4233-B844-BCDD-4D843F442C8D}"/>
          </ac:spMkLst>
        </pc:spChg>
      </pc:sldChg>
      <pc:sldChg chg="modSp add">
        <pc:chgData name="Jim HAUGEN" userId="912c266f-0d0a-40b6-aa00-81bce8437bbb" providerId="ADAL" clId="{534F8087-EB51-A446-877E-2AB226659957}" dt="2020-03-03T20:07:27.942" v="926" actId="207"/>
        <pc:sldMkLst>
          <pc:docMk/>
          <pc:sldMk cId="259054298" sldId="324"/>
        </pc:sldMkLst>
        <pc:spChg chg="mod">
          <ac:chgData name="Jim HAUGEN" userId="912c266f-0d0a-40b6-aa00-81bce8437bbb" providerId="ADAL" clId="{534F8087-EB51-A446-877E-2AB226659957}" dt="2020-03-03T20:07:27.942" v="926" actId="207"/>
          <ac:spMkLst>
            <pc:docMk/>
            <pc:sldMk cId="259054298" sldId="324"/>
            <ac:spMk id="7" creationId="{F54F449D-FA95-4C4C-9A86-6FA80B481F81}"/>
          </ac:spMkLst>
        </pc:spChg>
        <pc:spChg chg="mod">
          <ac:chgData name="Jim HAUGEN" userId="912c266f-0d0a-40b6-aa00-81bce8437bbb" providerId="ADAL" clId="{534F8087-EB51-A446-877E-2AB226659957}" dt="2020-03-03T20:06:37.034" v="806" actId="20577"/>
          <ac:spMkLst>
            <pc:docMk/>
            <pc:sldMk cId="259054298" sldId="324"/>
            <ac:spMk id="8" creationId="{5D5DF456-4233-B844-BCDD-4D843F442C8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6D287-CB40-F942-A53B-A38C171A57BF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30ADE08-A3C6-5A46-A266-A5DA67E054FE}">
      <dgm:prSet phldrT="[Text]"/>
      <dgm:spPr/>
      <dgm:t>
        <a:bodyPr/>
        <a:lstStyle/>
        <a:p>
          <a:r>
            <a:rPr lang="en-US" dirty="0"/>
            <a:t>Albrecht Karle / Farshid Feyzi</a:t>
          </a:r>
        </a:p>
        <a:p>
          <a:r>
            <a:rPr lang="en-US" dirty="0"/>
            <a:t>On-Ice Lead</a:t>
          </a:r>
        </a:p>
      </dgm:t>
    </dgm:pt>
    <dgm:pt modelId="{4EF58CFD-E64E-8F4E-AA16-70C9A218B208}" type="parTrans" cxnId="{D7BEA7E8-2FBF-9046-BADF-F2C6094FF3A1}">
      <dgm:prSet/>
      <dgm:spPr/>
      <dgm:t>
        <a:bodyPr/>
        <a:lstStyle/>
        <a:p>
          <a:endParaRPr lang="en-US"/>
        </a:p>
      </dgm:t>
    </dgm:pt>
    <dgm:pt modelId="{1B1E940E-5382-CA46-AC7A-6BC524EB79DA}" type="sibTrans" cxnId="{D7BEA7E8-2FBF-9046-BADF-F2C6094FF3A1}">
      <dgm:prSet/>
      <dgm:spPr/>
      <dgm:t>
        <a:bodyPr/>
        <a:lstStyle/>
        <a:p>
          <a:endParaRPr lang="en-US"/>
        </a:p>
      </dgm:t>
    </dgm:pt>
    <dgm:pt modelId="{7E01CFB7-05A7-8445-8B54-5EDA62B555CB}">
      <dgm:prSet phldrT="[Text]"/>
      <dgm:spPr/>
      <dgm:t>
        <a:bodyPr/>
        <a:lstStyle/>
        <a:p>
          <a:r>
            <a:rPr lang="en-US" dirty="0"/>
            <a:t>Delia Tosi</a:t>
          </a:r>
        </a:p>
        <a:p>
          <a:r>
            <a:rPr lang="en-US" dirty="0"/>
            <a:t>String Install Lead</a:t>
          </a:r>
        </a:p>
      </dgm:t>
    </dgm:pt>
    <dgm:pt modelId="{6010BAAA-5988-E448-9863-393E468EA742}" type="parTrans" cxnId="{187832CD-38EC-CC4B-94D1-E58D922F7BD4}">
      <dgm:prSet/>
      <dgm:spPr/>
      <dgm:t>
        <a:bodyPr/>
        <a:lstStyle/>
        <a:p>
          <a:endParaRPr lang="en-US"/>
        </a:p>
      </dgm:t>
    </dgm:pt>
    <dgm:pt modelId="{399262B0-2AC8-AC4C-8B24-73CE4E0491F6}" type="sibTrans" cxnId="{187832CD-38EC-CC4B-94D1-E58D922F7BD4}">
      <dgm:prSet/>
      <dgm:spPr/>
      <dgm:t>
        <a:bodyPr/>
        <a:lstStyle/>
        <a:p>
          <a:endParaRPr lang="en-US"/>
        </a:p>
      </dgm:t>
    </dgm:pt>
    <dgm:pt modelId="{807F2823-A5FB-6446-BD98-A00283C1CFD0}">
      <dgm:prSet phldrT="[Text]"/>
      <dgm:spPr/>
      <dgm:t>
        <a:bodyPr/>
        <a:lstStyle/>
        <a:p>
          <a:r>
            <a:rPr lang="en-US" dirty="0"/>
            <a:t>John Kelley / Erik Blaufuss</a:t>
          </a:r>
        </a:p>
        <a:p>
          <a:r>
            <a:rPr lang="en-US" dirty="0"/>
            <a:t>CPT/Calibration/M&amp;O/C&amp;V/DAQ Lead</a:t>
          </a:r>
        </a:p>
      </dgm:t>
    </dgm:pt>
    <dgm:pt modelId="{F8CD744A-0A4F-BF4F-86EC-29B3AA3F1D9E}" type="parTrans" cxnId="{3868D9D7-616E-F846-BB16-90F7E7C3CC72}">
      <dgm:prSet/>
      <dgm:spPr/>
      <dgm:t>
        <a:bodyPr/>
        <a:lstStyle/>
        <a:p>
          <a:endParaRPr lang="en-US"/>
        </a:p>
      </dgm:t>
    </dgm:pt>
    <dgm:pt modelId="{9710A358-F6D6-064B-B316-792C4E37AD34}" type="sibTrans" cxnId="{3868D9D7-616E-F846-BB16-90F7E7C3CC72}">
      <dgm:prSet/>
      <dgm:spPr/>
      <dgm:t>
        <a:bodyPr/>
        <a:lstStyle/>
        <a:p>
          <a:endParaRPr lang="en-US"/>
        </a:p>
      </dgm:t>
    </dgm:pt>
    <dgm:pt modelId="{C53B2555-AE75-CC4C-BF5A-BEF24D7768A3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Dar Gibson</a:t>
          </a:r>
          <a:endParaRPr lang="en-US" dirty="0"/>
        </a:p>
        <a:p>
          <a:r>
            <a:rPr lang="en-US" dirty="0"/>
            <a:t>Drill &amp; Shift 1 Lead</a:t>
          </a:r>
        </a:p>
      </dgm:t>
    </dgm:pt>
    <dgm:pt modelId="{760A5E24-4A46-5F4F-A28C-890F91AF6D8A}" type="parTrans" cxnId="{2ACD4711-FE54-EA4A-9CF5-581E19885160}">
      <dgm:prSet/>
      <dgm:spPr/>
      <dgm:t>
        <a:bodyPr/>
        <a:lstStyle/>
        <a:p>
          <a:endParaRPr lang="en-US"/>
        </a:p>
      </dgm:t>
    </dgm:pt>
    <dgm:pt modelId="{2DD02C41-1727-A644-B9C1-083CD89CF24E}" type="sibTrans" cxnId="{2ACD4711-FE54-EA4A-9CF5-581E19885160}">
      <dgm:prSet/>
      <dgm:spPr/>
      <dgm:t>
        <a:bodyPr/>
        <a:lstStyle/>
        <a:p>
          <a:endParaRPr lang="en-US"/>
        </a:p>
      </dgm:t>
    </dgm:pt>
    <dgm:pt modelId="{C2AE8AE0-C279-E64B-B4B1-C2ADB1925DF3}" type="asst">
      <dgm:prSet phldrT="[Text]"/>
      <dgm:spPr/>
      <dgm:t>
        <a:bodyPr/>
        <a:lstStyle/>
        <a:p>
          <a:r>
            <a:rPr lang="en-US" dirty="0">
              <a:latin typeface="Calibri Light" panose="020F0302020204030204"/>
            </a:rPr>
            <a:t>TBD</a:t>
          </a:r>
          <a:endParaRPr lang="en-US" dirty="0"/>
        </a:p>
        <a:p>
          <a:r>
            <a:rPr lang="en-US" dirty="0"/>
            <a:t>Drill &amp; Install Mgr</a:t>
          </a:r>
        </a:p>
      </dgm:t>
    </dgm:pt>
    <dgm:pt modelId="{7B636CEF-7DDC-B04A-BC17-AB797180A40D}" type="parTrans" cxnId="{85ECF090-F641-7E4B-9FDA-63C5B04B3F78}">
      <dgm:prSet/>
      <dgm:spPr/>
      <dgm:t>
        <a:bodyPr/>
        <a:lstStyle/>
        <a:p>
          <a:endParaRPr lang="en-US"/>
        </a:p>
      </dgm:t>
    </dgm:pt>
    <dgm:pt modelId="{A0DC63B2-B16C-5F40-A4DA-6DA93247EDB8}" type="sibTrans" cxnId="{85ECF090-F641-7E4B-9FDA-63C5B04B3F78}">
      <dgm:prSet/>
      <dgm:spPr/>
      <dgm:t>
        <a:bodyPr/>
        <a:lstStyle/>
        <a:p>
          <a:endParaRPr lang="en-US"/>
        </a:p>
      </dgm:t>
    </dgm:pt>
    <dgm:pt modelId="{FBB5E728-BA1D-1E48-A501-DB5315858D12}">
      <dgm:prSet phldrT="[Text]"/>
      <dgm:spPr/>
      <dgm:t>
        <a:bodyPr/>
        <a:lstStyle/>
        <a:p>
          <a:r>
            <a:rPr lang="en-US" dirty="0"/>
            <a:t>TBDs</a:t>
          </a:r>
        </a:p>
        <a:p>
          <a:r>
            <a:rPr lang="en-US" dirty="0"/>
            <a:t>Winterovers (2)</a:t>
          </a:r>
        </a:p>
      </dgm:t>
    </dgm:pt>
    <dgm:pt modelId="{B24F9674-052B-3146-B101-A980FC1EF40F}" type="parTrans" cxnId="{75566DF9-DECA-9F48-9D73-7857331FEB59}">
      <dgm:prSet/>
      <dgm:spPr/>
      <dgm:t>
        <a:bodyPr/>
        <a:lstStyle/>
        <a:p>
          <a:endParaRPr lang="en-US"/>
        </a:p>
      </dgm:t>
    </dgm:pt>
    <dgm:pt modelId="{B2BC0FED-EF7E-834D-BFCA-0699455D321B}" type="sibTrans" cxnId="{75566DF9-DECA-9F48-9D73-7857331FEB59}">
      <dgm:prSet/>
      <dgm:spPr/>
      <dgm:t>
        <a:bodyPr/>
        <a:lstStyle/>
        <a:p>
          <a:endParaRPr lang="en-US"/>
        </a:p>
      </dgm:t>
    </dgm:pt>
    <dgm:pt modelId="{E0FEA51D-57B2-F445-907E-2FB53D3A3FB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TBDs</a:t>
          </a:r>
        </a:p>
        <a:p>
          <a:r>
            <a:rPr lang="en-US" dirty="0"/>
            <a:t>Shift 2 Drillers (10)</a:t>
          </a:r>
        </a:p>
      </dgm:t>
    </dgm:pt>
    <dgm:pt modelId="{C4F8D8E0-7A49-3B40-94D8-8030669CB792}" type="parTrans" cxnId="{0E6E64F3-FA79-DF49-9EEB-2474140ADA8F}">
      <dgm:prSet/>
      <dgm:spPr/>
      <dgm:t>
        <a:bodyPr/>
        <a:lstStyle/>
        <a:p>
          <a:endParaRPr lang="en-US"/>
        </a:p>
      </dgm:t>
    </dgm:pt>
    <dgm:pt modelId="{8F845D91-151F-AC4B-BAB3-ABFAE35BAE0D}" type="sibTrans" cxnId="{0E6E64F3-FA79-DF49-9EEB-2474140ADA8F}">
      <dgm:prSet/>
      <dgm:spPr/>
      <dgm:t>
        <a:bodyPr/>
        <a:lstStyle/>
        <a:p>
          <a:endParaRPr lang="en-US"/>
        </a:p>
      </dgm:t>
    </dgm:pt>
    <dgm:pt modelId="{4718719A-05C7-1845-8A19-B99263B01B3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TBDs</a:t>
          </a:r>
        </a:p>
        <a:p>
          <a:r>
            <a:rPr lang="en-US" dirty="0"/>
            <a:t>Shift 3 Drillers (10)</a:t>
          </a:r>
        </a:p>
      </dgm:t>
    </dgm:pt>
    <dgm:pt modelId="{8772BC74-CC01-9245-BBC8-4D8247EA7123}" type="parTrans" cxnId="{15478879-70EE-954C-9684-CD99A0CD174E}">
      <dgm:prSet/>
      <dgm:spPr/>
      <dgm:t>
        <a:bodyPr/>
        <a:lstStyle/>
        <a:p>
          <a:endParaRPr lang="en-US"/>
        </a:p>
      </dgm:t>
    </dgm:pt>
    <dgm:pt modelId="{72CAC5A8-9C3D-E544-ADA6-26F0B9AA271F}" type="sibTrans" cxnId="{15478879-70EE-954C-9684-CD99A0CD174E}">
      <dgm:prSet/>
      <dgm:spPr/>
      <dgm:t>
        <a:bodyPr/>
        <a:lstStyle/>
        <a:p>
          <a:endParaRPr lang="en-US"/>
        </a:p>
      </dgm:t>
    </dgm:pt>
    <dgm:pt modelId="{5FA63F6C-E95F-224F-B996-3B736097071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TBDs</a:t>
          </a:r>
        </a:p>
        <a:p>
          <a:r>
            <a:rPr lang="en-US" dirty="0"/>
            <a:t>Shift 1 Drillers (9)</a:t>
          </a:r>
        </a:p>
      </dgm:t>
    </dgm:pt>
    <dgm:pt modelId="{1A578C49-5C2E-7F4B-9D23-A472B69726E9}" type="parTrans" cxnId="{12443F1F-601E-C041-B1D3-5837AE2580B3}">
      <dgm:prSet/>
      <dgm:spPr/>
      <dgm:t>
        <a:bodyPr/>
        <a:lstStyle/>
        <a:p>
          <a:endParaRPr lang="en-US"/>
        </a:p>
      </dgm:t>
    </dgm:pt>
    <dgm:pt modelId="{B47AACC4-588D-5F43-89FC-A8177C8A5650}" type="sibTrans" cxnId="{12443F1F-601E-C041-B1D3-5837AE2580B3}">
      <dgm:prSet/>
      <dgm:spPr/>
      <dgm:t>
        <a:bodyPr/>
        <a:lstStyle/>
        <a:p>
          <a:endParaRPr lang="en-US"/>
        </a:p>
      </dgm:t>
    </dgm:pt>
    <dgm:pt modelId="{5F7B3DAF-E9B3-0B43-99C4-344D3CED5728}">
      <dgm:prSet phldrT="[Text]"/>
      <dgm:spPr/>
      <dgm:t>
        <a:bodyPr/>
        <a:lstStyle/>
        <a:p>
          <a:r>
            <a:rPr lang="en-US" dirty="0"/>
            <a:t>TBDs</a:t>
          </a:r>
        </a:p>
        <a:p>
          <a:r>
            <a:rPr lang="en-US" dirty="0"/>
            <a:t>Core Day String Installers (4)</a:t>
          </a:r>
        </a:p>
      </dgm:t>
    </dgm:pt>
    <dgm:pt modelId="{B309FAAD-D65F-B348-BD51-70751EEF8982}" type="parTrans" cxnId="{46A4E703-446C-004B-8524-BCE9556950D2}">
      <dgm:prSet/>
      <dgm:spPr/>
      <dgm:t>
        <a:bodyPr/>
        <a:lstStyle/>
        <a:p>
          <a:endParaRPr lang="en-US"/>
        </a:p>
      </dgm:t>
    </dgm:pt>
    <dgm:pt modelId="{8F05B3E1-A065-0743-81E3-EA90F955CF3D}" type="sibTrans" cxnId="{46A4E703-446C-004B-8524-BCE9556950D2}">
      <dgm:prSet/>
      <dgm:spPr/>
      <dgm:t>
        <a:bodyPr/>
        <a:lstStyle/>
        <a:p>
          <a:endParaRPr lang="en-US"/>
        </a:p>
      </dgm:t>
    </dgm:pt>
    <dgm:pt modelId="{D538A430-621C-6042-99D5-26652FAA0C3F}">
      <dgm:prSet phldrT="[Text]"/>
      <dgm:spPr/>
      <dgm:t>
        <a:bodyPr/>
        <a:lstStyle/>
        <a:p>
          <a:r>
            <a:rPr lang="en-US" dirty="0"/>
            <a:t>TBDs</a:t>
          </a:r>
        </a:p>
        <a:p>
          <a:r>
            <a:rPr lang="en-US" dirty="0"/>
            <a:t>Core Night String Installers (5)</a:t>
          </a:r>
        </a:p>
      </dgm:t>
    </dgm:pt>
    <dgm:pt modelId="{A1AFE365-A458-6041-A5CB-26D466CEEA52}" type="parTrans" cxnId="{1DBFC8E0-71BC-A940-A8B4-9A3CA2AC709C}">
      <dgm:prSet/>
      <dgm:spPr/>
      <dgm:t>
        <a:bodyPr/>
        <a:lstStyle/>
        <a:p>
          <a:endParaRPr lang="en-US"/>
        </a:p>
      </dgm:t>
    </dgm:pt>
    <dgm:pt modelId="{73605719-B82B-D449-A5BB-D4AB579D95AE}" type="sibTrans" cxnId="{1DBFC8E0-71BC-A940-A8B4-9A3CA2AC709C}">
      <dgm:prSet/>
      <dgm:spPr/>
      <dgm:t>
        <a:bodyPr/>
        <a:lstStyle/>
        <a:p>
          <a:endParaRPr lang="en-US"/>
        </a:p>
      </dgm:t>
    </dgm:pt>
    <dgm:pt modelId="{4D30C850-3893-2544-9B68-658FD528E2DE}">
      <dgm:prSet phldrT="[Text]"/>
      <dgm:spPr/>
      <dgm:t>
        <a:bodyPr/>
        <a:lstStyle/>
        <a:p>
          <a:r>
            <a:rPr lang="en-US" dirty="0"/>
            <a:t>TBDs</a:t>
          </a:r>
        </a:p>
        <a:p>
          <a:r>
            <a:rPr lang="en-US" dirty="0"/>
            <a:t>Subject Matter Experts (4)</a:t>
          </a:r>
        </a:p>
      </dgm:t>
    </dgm:pt>
    <dgm:pt modelId="{DB4CDBA8-2200-AA47-90F8-4ED45FD9E4A8}" type="parTrans" cxnId="{BAB83592-0CBE-9B4F-A450-A03EAE97B744}">
      <dgm:prSet/>
      <dgm:spPr/>
      <dgm:t>
        <a:bodyPr/>
        <a:lstStyle/>
        <a:p>
          <a:endParaRPr lang="en-US"/>
        </a:p>
      </dgm:t>
    </dgm:pt>
    <dgm:pt modelId="{09691E44-DDBC-8444-8F4E-ADFA40685E0C}" type="sibTrans" cxnId="{BAB83592-0CBE-9B4F-A450-A03EAE97B744}">
      <dgm:prSet/>
      <dgm:spPr/>
      <dgm:t>
        <a:bodyPr/>
        <a:lstStyle/>
        <a:p>
          <a:endParaRPr lang="en-US"/>
        </a:p>
      </dgm:t>
    </dgm:pt>
    <dgm:pt modelId="{152F40E3-9B4C-9349-BD1B-DA2186A4D06D}" type="asst">
      <dgm:prSet phldrT="[Text]"/>
      <dgm:spPr/>
      <dgm:t>
        <a:bodyPr/>
        <a:lstStyle/>
        <a:p>
          <a:r>
            <a:rPr lang="en-US" dirty="0"/>
            <a:t>Mike Zernick</a:t>
          </a:r>
        </a:p>
        <a:p>
          <a:r>
            <a:rPr lang="en-US" dirty="0"/>
            <a:t>Quality &amp; Safety Mgr</a:t>
          </a:r>
        </a:p>
      </dgm:t>
    </dgm:pt>
    <dgm:pt modelId="{7DDEDB0E-4191-904E-A27C-C77BEDC905E0}" type="sibTrans" cxnId="{0E99ACA8-DBE8-D647-BA3C-7F39C34421C0}">
      <dgm:prSet/>
      <dgm:spPr/>
      <dgm:t>
        <a:bodyPr/>
        <a:lstStyle/>
        <a:p>
          <a:endParaRPr lang="en-US"/>
        </a:p>
      </dgm:t>
    </dgm:pt>
    <dgm:pt modelId="{02728B61-34FB-114E-9257-0B1EE14A65BE}" type="parTrans" cxnId="{0E99ACA8-DBE8-D647-BA3C-7F39C34421C0}">
      <dgm:prSet/>
      <dgm:spPr/>
      <dgm:t>
        <a:bodyPr/>
        <a:lstStyle/>
        <a:p>
          <a:endParaRPr lang="en-US"/>
        </a:p>
      </dgm:t>
    </dgm:pt>
    <dgm:pt modelId="{94555FD4-740D-1848-B725-11F37355C2EB}">
      <dgm:prSet phldrT="[Text]"/>
      <dgm:spPr/>
      <dgm:t>
        <a:bodyPr/>
        <a:lstStyle/>
        <a:p>
          <a:r>
            <a:rPr lang="en-US" dirty="0"/>
            <a:t>Perry Sandstrom</a:t>
          </a:r>
        </a:p>
        <a:p>
          <a:r>
            <a:rPr lang="en-US" dirty="0"/>
            <a:t>Project Engineer</a:t>
          </a:r>
        </a:p>
      </dgm:t>
    </dgm:pt>
    <dgm:pt modelId="{049D3E23-C81E-294D-8246-D8FBE3E6D4E2}" type="parTrans" cxnId="{C78B873D-7E50-D04E-9EC7-D8FF6B9ABDF9}">
      <dgm:prSet/>
      <dgm:spPr/>
      <dgm:t>
        <a:bodyPr/>
        <a:lstStyle/>
        <a:p>
          <a:endParaRPr lang="en-US"/>
        </a:p>
      </dgm:t>
    </dgm:pt>
    <dgm:pt modelId="{D0DBCE5C-9D93-5A4F-9D8D-885098B5B6A4}" type="sibTrans" cxnId="{C78B873D-7E50-D04E-9EC7-D8FF6B9ABDF9}">
      <dgm:prSet/>
      <dgm:spPr/>
      <dgm:t>
        <a:bodyPr/>
        <a:lstStyle/>
        <a:p>
          <a:endParaRPr lang="en-US"/>
        </a:p>
      </dgm:t>
    </dgm:pt>
    <dgm:pt modelId="{F561C581-F760-914F-9DEA-DE58680FABAB}" type="pres">
      <dgm:prSet presAssocID="{1896D287-CB40-F942-A53B-A38C171A57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77AD86-F9FB-AF47-8409-738182CB8F1D}" type="pres">
      <dgm:prSet presAssocID="{030ADE08-A3C6-5A46-A266-A5DA67E054FE}" presName="hierRoot1" presStyleCnt="0">
        <dgm:presLayoutVars>
          <dgm:hierBranch val="init"/>
        </dgm:presLayoutVars>
      </dgm:prSet>
      <dgm:spPr/>
    </dgm:pt>
    <dgm:pt modelId="{0DDEA902-BCFF-6642-B6E3-DA9C72C6ADC5}" type="pres">
      <dgm:prSet presAssocID="{030ADE08-A3C6-5A46-A266-A5DA67E054FE}" presName="rootComposite1" presStyleCnt="0"/>
      <dgm:spPr/>
    </dgm:pt>
    <dgm:pt modelId="{A19C1D07-BA09-E247-8EA9-3BAA85E9B038}" type="pres">
      <dgm:prSet presAssocID="{030ADE08-A3C6-5A46-A266-A5DA67E054F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4DB94D-1DE5-8A46-8CE1-757CB6129A84}" type="pres">
      <dgm:prSet presAssocID="{030ADE08-A3C6-5A46-A266-A5DA67E054F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8CBFFA7-4369-CC44-925C-3A9A03FD25E3}" type="pres">
      <dgm:prSet presAssocID="{030ADE08-A3C6-5A46-A266-A5DA67E054FE}" presName="hierChild2" presStyleCnt="0"/>
      <dgm:spPr/>
    </dgm:pt>
    <dgm:pt modelId="{423038EE-E3AB-F64E-B6E8-4CAEBC4D2F2B}" type="pres">
      <dgm:prSet presAssocID="{760A5E24-4A46-5F4F-A28C-890F91AF6D8A}" presName="Name37" presStyleLbl="parChTrans1D2" presStyleIdx="0" presStyleCnt="6"/>
      <dgm:spPr/>
      <dgm:t>
        <a:bodyPr/>
        <a:lstStyle/>
        <a:p>
          <a:endParaRPr lang="en-US"/>
        </a:p>
      </dgm:t>
    </dgm:pt>
    <dgm:pt modelId="{812BE621-EE9A-4D44-BE3D-482F5CE950E7}" type="pres">
      <dgm:prSet presAssocID="{C53B2555-AE75-CC4C-BF5A-BEF24D7768A3}" presName="hierRoot2" presStyleCnt="0">
        <dgm:presLayoutVars>
          <dgm:hierBranch val="init"/>
        </dgm:presLayoutVars>
      </dgm:prSet>
      <dgm:spPr/>
    </dgm:pt>
    <dgm:pt modelId="{1CA3DC73-B2CA-3B47-BCF6-85C49107EC4C}" type="pres">
      <dgm:prSet presAssocID="{C53B2555-AE75-CC4C-BF5A-BEF24D7768A3}" presName="rootComposite" presStyleCnt="0"/>
      <dgm:spPr/>
    </dgm:pt>
    <dgm:pt modelId="{BD926454-F061-8149-93EF-EC03F3F443C5}" type="pres">
      <dgm:prSet presAssocID="{C53B2555-AE75-CC4C-BF5A-BEF24D7768A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6ADAD-4B44-A443-99CE-3EF9102CE0DA}" type="pres">
      <dgm:prSet presAssocID="{C53B2555-AE75-CC4C-BF5A-BEF24D7768A3}" presName="rootConnector" presStyleLbl="node2" presStyleIdx="0" presStyleCnt="4"/>
      <dgm:spPr/>
      <dgm:t>
        <a:bodyPr/>
        <a:lstStyle/>
        <a:p>
          <a:endParaRPr lang="en-US"/>
        </a:p>
      </dgm:t>
    </dgm:pt>
    <dgm:pt modelId="{FC0FA1BF-DE42-8D46-9F5D-C1F605334347}" type="pres">
      <dgm:prSet presAssocID="{C53B2555-AE75-CC4C-BF5A-BEF24D7768A3}" presName="hierChild4" presStyleCnt="0"/>
      <dgm:spPr/>
    </dgm:pt>
    <dgm:pt modelId="{DABC0CBA-D52C-234C-AECB-E4E26BB6BEE2}" type="pres">
      <dgm:prSet presAssocID="{1A578C49-5C2E-7F4B-9D23-A472B69726E9}" presName="Name37" presStyleLbl="parChTrans1D3" presStyleIdx="0" presStyleCnt="7"/>
      <dgm:spPr/>
      <dgm:t>
        <a:bodyPr/>
        <a:lstStyle/>
        <a:p>
          <a:endParaRPr lang="en-US"/>
        </a:p>
      </dgm:t>
    </dgm:pt>
    <dgm:pt modelId="{36AFECAC-15A4-4647-AF3A-035B74E2FC0A}" type="pres">
      <dgm:prSet presAssocID="{5FA63F6C-E95F-224F-B996-3B7360970711}" presName="hierRoot2" presStyleCnt="0">
        <dgm:presLayoutVars>
          <dgm:hierBranch val="init"/>
        </dgm:presLayoutVars>
      </dgm:prSet>
      <dgm:spPr/>
    </dgm:pt>
    <dgm:pt modelId="{01B48C83-3680-734D-8AED-0761C8E541A6}" type="pres">
      <dgm:prSet presAssocID="{5FA63F6C-E95F-224F-B996-3B7360970711}" presName="rootComposite" presStyleCnt="0"/>
      <dgm:spPr/>
    </dgm:pt>
    <dgm:pt modelId="{0A1FAAC2-0AFC-6C42-BBCA-676DD1171FC8}" type="pres">
      <dgm:prSet presAssocID="{5FA63F6C-E95F-224F-B996-3B7360970711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5247E7-60D4-1046-A1B2-CD07E3A5F81D}" type="pres">
      <dgm:prSet presAssocID="{5FA63F6C-E95F-224F-B996-3B7360970711}" presName="rootConnector" presStyleLbl="node3" presStyleIdx="0" presStyleCnt="7"/>
      <dgm:spPr/>
      <dgm:t>
        <a:bodyPr/>
        <a:lstStyle/>
        <a:p>
          <a:endParaRPr lang="en-US"/>
        </a:p>
      </dgm:t>
    </dgm:pt>
    <dgm:pt modelId="{A79792C0-F3FD-974F-85DF-3156E00743D5}" type="pres">
      <dgm:prSet presAssocID="{5FA63F6C-E95F-224F-B996-3B7360970711}" presName="hierChild4" presStyleCnt="0"/>
      <dgm:spPr/>
    </dgm:pt>
    <dgm:pt modelId="{EEBEE909-9C7D-0942-954F-79D28E76D52E}" type="pres">
      <dgm:prSet presAssocID="{5FA63F6C-E95F-224F-B996-3B7360970711}" presName="hierChild5" presStyleCnt="0"/>
      <dgm:spPr/>
    </dgm:pt>
    <dgm:pt modelId="{0C660E1C-8365-F343-B622-7ECA35ECC780}" type="pres">
      <dgm:prSet presAssocID="{C4F8D8E0-7A49-3B40-94D8-8030669CB792}" presName="Name37" presStyleLbl="parChTrans1D3" presStyleIdx="1" presStyleCnt="7"/>
      <dgm:spPr/>
      <dgm:t>
        <a:bodyPr/>
        <a:lstStyle/>
        <a:p>
          <a:endParaRPr lang="en-US"/>
        </a:p>
      </dgm:t>
    </dgm:pt>
    <dgm:pt modelId="{F54074B3-DE8A-194D-9675-7630831092C6}" type="pres">
      <dgm:prSet presAssocID="{E0FEA51D-57B2-F445-907E-2FB53D3A3FBE}" presName="hierRoot2" presStyleCnt="0">
        <dgm:presLayoutVars>
          <dgm:hierBranch val="init"/>
        </dgm:presLayoutVars>
      </dgm:prSet>
      <dgm:spPr/>
    </dgm:pt>
    <dgm:pt modelId="{A4D8ED45-AFB2-BC4E-B6EB-16E7C3FB8751}" type="pres">
      <dgm:prSet presAssocID="{E0FEA51D-57B2-F445-907E-2FB53D3A3FBE}" presName="rootComposite" presStyleCnt="0"/>
      <dgm:spPr/>
    </dgm:pt>
    <dgm:pt modelId="{0C41CF84-6AF6-3C4F-84AF-A8E3A8AF3F6A}" type="pres">
      <dgm:prSet presAssocID="{E0FEA51D-57B2-F445-907E-2FB53D3A3FBE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4A67AC-E7FB-F44F-AB48-38CF2AB4F1DC}" type="pres">
      <dgm:prSet presAssocID="{E0FEA51D-57B2-F445-907E-2FB53D3A3FBE}" presName="rootConnector" presStyleLbl="node3" presStyleIdx="1" presStyleCnt="7"/>
      <dgm:spPr/>
      <dgm:t>
        <a:bodyPr/>
        <a:lstStyle/>
        <a:p>
          <a:endParaRPr lang="en-US"/>
        </a:p>
      </dgm:t>
    </dgm:pt>
    <dgm:pt modelId="{35DC0E7E-FAC6-EC44-8F10-3B67CE9B3B16}" type="pres">
      <dgm:prSet presAssocID="{E0FEA51D-57B2-F445-907E-2FB53D3A3FBE}" presName="hierChild4" presStyleCnt="0"/>
      <dgm:spPr/>
    </dgm:pt>
    <dgm:pt modelId="{79CEC453-50ED-774D-956D-E66601ADDE1E}" type="pres">
      <dgm:prSet presAssocID="{E0FEA51D-57B2-F445-907E-2FB53D3A3FBE}" presName="hierChild5" presStyleCnt="0"/>
      <dgm:spPr/>
    </dgm:pt>
    <dgm:pt modelId="{7A4D9243-B43C-7C4A-9190-A1FB5E757D19}" type="pres">
      <dgm:prSet presAssocID="{8772BC74-CC01-9245-BBC8-4D8247EA7123}" presName="Name37" presStyleLbl="parChTrans1D3" presStyleIdx="2" presStyleCnt="7"/>
      <dgm:spPr/>
      <dgm:t>
        <a:bodyPr/>
        <a:lstStyle/>
        <a:p>
          <a:endParaRPr lang="en-US"/>
        </a:p>
      </dgm:t>
    </dgm:pt>
    <dgm:pt modelId="{13C990A0-24BC-A142-A337-FD303ECF85C9}" type="pres">
      <dgm:prSet presAssocID="{4718719A-05C7-1845-8A19-B99263B01B36}" presName="hierRoot2" presStyleCnt="0">
        <dgm:presLayoutVars>
          <dgm:hierBranch val="init"/>
        </dgm:presLayoutVars>
      </dgm:prSet>
      <dgm:spPr/>
    </dgm:pt>
    <dgm:pt modelId="{474254C0-C6B9-E44C-B23A-1EB98F718D18}" type="pres">
      <dgm:prSet presAssocID="{4718719A-05C7-1845-8A19-B99263B01B36}" presName="rootComposite" presStyleCnt="0"/>
      <dgm:spPr/>
    </dgm:pt>
    <dgm:pt modelId="{713A4100-C396-B24C-9A1A-BE9235E947F8}" type="pres">
      <dgm:prSet presAssocID="{4718719A-05C7-1845-8A19-B99263B01B36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D06B9E-41A4-5343-A919-F9D8D23ECCA2}" type="pres">
      <dgm:prSet presAssocID="{4718719A-05C7-1845-8A19-B99263B01B36}" presName="rootConnector" presStyleLbl="node3" presStyleIdx="2" presStyleCnt="7"/>
      <dgm:spPr/>
      <dgm:t>
        <a:bodyPr/>
        <a:lstStyle/>
        <a:p>
          <a:endParaRPr lang="en-US"/>
        </a:p>
      </dgm:t>
    </dgm:pt>
    <dgm:pt modelId="{EA2ABE40-DCD9-7043-9A50-75D9080EC24A}" type="pres">
      <dgm:prSet presAssocID="{4718719A-05C7-1845-8A19-B99263B01B36}" presName="hierChild4" presStyleCnt="0"/>
      <dgm:spPr/>
    </dgm:pt>
    <dgm:pt modelId="{8F77BD90-258F-F74D-8584-C91F15F68B51}" type="pres">
      <dgm:prSet presAssocID="{4718719A-05C7-1845-8A19-B99263B01B36}" presName="hierChild5" presStyleCnt="0"/>
      <dgm:spPr/>
    </dgm:pt>
    <dgm:pt modelId="{47304B74-1456-9145-85AB-DE4D48AF7D4E}" type="pres">
      <dgm:prSet presAssocID="{C53B2555-AE75-CC4C-BF5A-BEF24D7768A3}" presName="hierChild5" presStyleCnt="0"/>
      <dgm:spPr/>
    </dgm:pt>
    <dgm:pt modelId="{45543778-9631-DB4B-909B-A59F218E2F1D}" type="pres">
      <dgm:prSet presAssocID="{6010BAAA-5988-E448-9863-393E468EA742}" presName="Name37" presStyleLbl="parChTrans1D2" presStyleIdx="1" presStyleCnt="6"/>
      <dgm:spPr/>
      <dgm:t>
        <a:bodyPr/>
        <a:lstStyle/>
        <a:p>
          <a:endParaRPr lang="en-US"/>
        </a:p>
      </dgm:t>
    </dgm:pt>
    <dgm:pt modelId="{EB8BCD24-574B-574A-83A9-05EEA2D0AB31}" type="pres">
      <dgm:prSet presAssocID="{7E01CFB7-05A7-8445-8B54-5EDA62B555CB}" presName="hierRoot2" presStyleCnt="0">
        <dgm:presLayoutVars>
          <dgm:hierBranch val="init"/>
        </dgm:presLayoutVars>
      </dgm:prSet>
      <dgm:spPr/>
    </dgm:pt>
    <dgm:pt modelId="{2C237F46-2CF0-814B-907A-B463C6A9D446}" type="pres">
      <dgm:prSet presAssocID="{7E01CFB7-05A7-8445-8B54-5EDA62B555CB}" presName="rootComposite" presStyleCnt="0"/>
      <dgm:spPr/>
    </dgm:pt>
    <dgm:pt modelId="{5BE07397-B374-1446-93A0-452C9C89F0D9}" type="pres">
      <dgm:prSet presAssocID="{7E01CFB7-05A7-8445-8B54-5EDA62B555C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8CD80A-B9ED-FB42-A5C5-E65FF5BD1820}" type="pres">
      <dgm:prSet presAssocID="{7E01CFB7-05A7-8445-8B54-5EDA62B555CB}" presName="rootConnector" presStyleLbl="node2" presStyleIdx="1" presStyleCnt="4"/>
      <dgm:spPr/>
      <dgm:t>
        <a:bodyPr/>
        <a:lstStyle/>
        <a:p>
          <a:endParaRPr lang="en-US"/>
        </a:p>
      </dgm:t>
    </dgm:pt>
    <dgm:pt modelId="{FFD76E3C-FFDA-2B48-A4D6-F340CC205857}" type="pres">
      <dgm:prSet presAssocID="{7E01CFB7-05A7-8445-8B54-5EDA62B555CB}" presName="hierChild4" presStyleCnt="0"/>
      <dgm:spPr/>
    </dgm:pt>
    <dgm:pt modelId="{FBD44DF0-8E08-CB4C-94B9-B92A7CA84375}" type="pres">
      <dgm:prSet presAssocID="{B309FAAD-D65F-B348-BD51-70751EEF8982}" presName="Name37" presStyleLbl="parChTrans1D3" presStyleIdx="3" presStyleCnt="7"/>
      <dgm:spPr/>
      <dgm:t>
        <a:bodyPr/>
        <a:lstStyle/>
        <a:p>
          <a:endParaRPr lang="en-US"/>
        </a:p>
      </dgm:t>
    </dgm:pt>
    <dgm:pt modelId="{C3980EA2-FA14-C14D-8B0B-613415F984EA}" type="pres">
      <dgm:prSet presAssocID="{5F7B3DAF-E9B3-0B43-99C4-344D3CED5728}" presName="hierRoot2" presStyleCnt="0">
        <dgm:presLayoutVars>
          <dgm:hierBranch val="init"/>
        </dgm:presLayoutVars>
      </dgm:prSet>
      <dgm:spPr/>
    </dgm:pt>
    <dgm:pt modelId="{6309FE43-B4EC-754F-B5B1-6C524B22171C}" type="pres">
      <dgm:prSet presAssocID="{5F7B3DAF-E9B3-0B43-99C4-344D3CED5728}" presName="rootComposite" presStyleCnt="0"/>
      <dgm:spPr/>
    </dgm:pt>
    <dgm:pt modelId="{15D60A4E-0345-3540-8FB2-93420B42C997}" type="pres">
      <dgm:prSet presAssocID="{5F7B3DAF-E9B3-0B43-99C4-344D3CED5728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99D6B-B565-D845-A305-15ED99DF4869}" type="pres">
      <dgm:prSet presAssocID="{5F7B3DAF-E9B3-0B43-99C4-344D3CED5728}" presName="rootConnector" presStyleLbl="node3" presStyleIdx="3" presStyleCnt="7"/>
      <dgm:spPr/>
      <dgm:t>
        <a:bodyPr/>
        <a:lstStyle/>
        <a:p>
          <a:endParaRPr lang="en-US"/>
        </a:p>
      </dgm:t>
    </dgm:pt>
    <dgm:pt modelId="{042DB12A-3435-F646-8AC8-A3D58350E14D}" type="pres">
      <dgm:prSet presAssocID="{5F7B3DAF-E9B3-0B43-99C4-344D3CED5728}" presName="hierChild4" presStyleCnt="0"/>
      <dgm:spPr/>
    </dgm:pt>
    <dgm:pt modelId="{B934DAFE-3CD6-BF41-A51E-E436D1DBE90A}" type="pres">
      <dgm:prSet presAssocID="{5F7B3DAF-E9B3-0B43-99C4-344D3CED5728}" presName="hierChild5" presStyleCnt="0"/>
      <dgm:spPr/>
    </dgm:pt>
    <dgm:pt modelId="{592B8D2E-287D-CA46-8008-AACDBBC51981}" type="pres">
      <dgm:prSet presAssocID="{A1AFE365-A458-6041-A5CB-26D466CEEA52}" presName="Name37" presStyleLbl="parChTrans1D3" presStyleIdx="4" presStyleCnt="7"/>
      <dgm:spPr/>
      <dgm:t>
        <a:bodyPr/>
        <a:lstStyle/>
        <a:p>
          <a:endParaRPr lang="en-US"/>
        </a:p>
      </dgm:t>
    </dgm:pt>
    <dgm:pt modelId="{79D12EF4-7D57-CC4B-903A-209EB0EE03B2}" type="pres">
      <dgm:prSet presAssocID="{D538A430-621C-6042-99D5-26652FAA0C3F}" presName="hierRoot2" presStyleCnt="0">
        <dgm:presLayoutVars>
          <dgm:hierBranch val="init"/>
        </dgm:presLayoutVars>
      </dgm:prSet>
      <dgm:spPr/>
    </dgm:pt>
    <dgm:pt modelId="{978478BA-FCFA-704C-9A2D-44507D921162}" type="pres">
      <dgm:prSet presAssocID="{D538A430-621C-6042-99D5-26652FAA0C3F}" presName="rootComposite" presStyleCnt="0"/>
      <dgm:spPr/>
    </dgm:pt>
    <dgm:pt modelId="{405CCED3-DACD-D248-8B14-71FC79B2B9E7}" type="pres">
      <dgm:prSet presAssocID="{D538A430-621C-6042-99D5-26652FAA0C3F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C6C2B-C384-6345-A747-2D79D83EB57F}" type="pres">
      <dgm:prSet presAssocID="{D538A430-621C-6042-99D5-26652FAA0C3F}" presName="rootConnector" presStyleLbl="node3" presStyleIdx="4" presStyleCnt="7"/>
      <dgm:spPr/>
      <dgm:t>
        <a:bodyPr/>
        <a:lstStyle/>
        <a:p>
          <a:endParaRPr lang="en-US"/>
        </a:p>
      </dgm:t>
    </dgm:pt>
    <dgm:pt modelId="{79DB235B-4F0F-DF43-B2FC-A69404212368}" type="pres">
      <dgm:prSet presAssocID="{D538A430-621C-6042-99D5-26652FAA0C3F}" presName="hierChild4" presStyleCnt="0"/>
      <dgm:spPr/>
    </dgm:pt>
    <dgm:pt modelId="{ED573C36-8B43-B645-840A-19B0B1283245}" type="pres">
      <dgm:prSet presAssocID="{D538A430-621C-6042-99D5-26652FAA0C3F}" presName="hierChild5" presStyleCnt="0"/>
      <dgm:spPr/>
    </dgm:pt>
    <dgm:pt modelId="{74700D65-D589-DA4C-86FD-09C9C6ABD51E}" type="pres">
      <dgm:prSet presAssocID="{7E01CFB7-05A7-8445-8B54-5EDA62B555CB}" presName="hierChild5" presStyleCnt="0"/>
      <dgm:spPr/>
    </dgm:pt>
    <dgm:pt modelId="{0AE6B10A-1022-6849-A9F3-260813F94867}" type="pres">
      <dgm:prSet presAssocID="{F8CD744A-0A4F-BF4F-86EC-29B3AA3F1D9E}" presName="Name37" presStyleLbl="parChTrans1D2" presStyleIdx="2" presStyleCnt="6"/>
      <dgm:spPr/>
      <dgm:t>
        <a:bodyPr/>
        <a:lstStyle/>
        <a:p>
          <a:endParaRPr lang="en-US"/>
        </a:p>
      </dgm:t>
    </dgm:pt>
    <dgm:pt modelId="{9B1D0038-E695-CA4B-B61F-EA3F15DEB9F8}" type="pres">
      <dgm:prSet presAssocID="{807F2823-A5FB-6446-BD98-A00283C1CFD0}" presName="hierRoot2" presStyleCnt="0">
        <dgm:presLayoutVars>
          <dgm:hierBranch val="init"/>
        </dgm:presLayoutVars>
      </dgm:prSet>
      <dgm:spPr/>
    </dgm:pt>
    <dgm:pt modelId="{FAE4A5E3-CA16-6F45-B826-E2F2FD7CDB56}" type="pres">
      <dgm:prSet presAssocID="{807F2823-A5FB-6446-BD98-A00283C1CFD0}" presName="rootComposite" presStyleCnt="0"/>
      <dgm:spPr/>
    </dgm:pt>
    <dgm:pt modelId="{FCFDB2DF-E33C-B14C-BF7C-FAAE778B7358}" type="pres">
      <dgm:prSet presAssocID="{807F2823-A5FB-6446-BD98-A00283C1CFD0}" presName="rootText" presStyleLbl="node2" presStyleIdx="2" presStyleCnt="4" custScaleX="162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501D25-7F28-7545-B48C-742085554DB1}" type="pres">
      <dgm:prSet presAssocID="{807F2823-A5FB-6446-BD98-A00283C1CFD0}" presName="rootConnector" presStyleLbl="node2" presStyleIdx="2" presStyleCnt="4"/>
      <dgm:spPr/>
      <dgm:t>
        <a:bodyPr/>
        <a:lstStyle/>
        <a:p>
          <a:endParaRPr lang="en-US"/>
        </a:p>
      </dgm:t>
    </dgm:pt>
    <dgm:pt modelId="{5271A123-20D0-D948-8BDB-1F2B8AD6E7C1}" type="pres">
      <dgm:prSet presAssocID="{807F2823-A5FB-6446-BD98-A00283C1CFD0}" presName="hierChild4" presStyleCnt="0"/>
      <dgm:spPr/>
    </dgm:pt>
    <dgm:pt modelId="{74D91A46-A047-AA42-B876-42D0FA7B3304}" type="pres">
      <dgm:prSet presAssocID="{DB4CDBA8-2200-AA47-90F8-4ED45FD9E4A8}" presName="Name37" presStyleLbl="parChTrans1D3" presStyleIdx="5" presStyleCnt="7"/>
      <dgm:spPr/>
      <dgm:t>
        <a:bodyPr/>
        <a:lstStyle/>
        <a:p>
          <a:endParaRPr lang="en-US"/>
        </a:p>
      </dgm:t>
    </dgm:pt>
    <dgm:pt modelId="{9457F981-EA5C-3E4A-9856-E3A81746CE2B}" type="pres">
      <dgm:prSet presAssocID="{4D30C850-3893-2544-9B68-658FD528E2DE}" presName="hierRoot2" presStyleCnt="0">
        <dgm:presLayoutVars>
          <dgm:hierBranch val="init"/>
        </dgm:presLayoutVars>
      </dgm:prSet>
      <dgm:spPr/>
    </dgm:pt>
    <dgm:pt modelId="{8F267A52-F874-0F4E-B590-C8B290EEAA97}" type="pres">
      <dgm:prSet presAssocID="{4D30C850-3893-2544-9B68-658FD528E2DE}" presName="rootComposite" presStyleCnt="0"/>
      <dgm:spPr/>
    </dgm:pt>
    <dgm:pt modelId="{2108919F-5CF5-D94B-8942-F3C367978E89}" type="pres">
      <dgm:prSet presAssocID="{4D30C850-3893-2544-9B68-658FD528E2DE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0C9D9-D004-FB48-B724-9880FC971796}" type="pres">
      <dgm:prSet presAssocID="{4D30C850-3893-2544-9B68-658FD528E2DE}" presName="rootConnector" presStyleLbl="node3" presStyleIdx="5" presStyleCnt="7"/>
      <dgm:spPr/>
      <dgm:t>
        <a:bodyPr/>
        <a:lstStyle/>
        <a:p>
          <a:endParaRPr lang="en-US"/>
        </a:p>
      </dgm:t>
    </dgm:pt>
    <dgm:pt modelId="{ADC35414-4B0B-4347-85CB-C05FC722CACB}" type="pres">
      <dgm:prSet presAssocID="{4D30C850-3893-2544-9B68-658FD528E2DE}" presName="hierChild4" presStyleCnt="0"/>
      <dgm:spPr/>
    </dgm:pt>
    <dgm:pt modelId="{76579056-63FE-1945-B4A3-2CD3F3B8F3C4}" type="pres">
      <dgm:prSet presAssocID="{4D30C850-3893-2544-9B68-658FD528E2DE}" presName="hierChild5" presStyleCnt="0"/>
      <dgm:spPr/>
    </dgm:pt>
    <dgm:pt modelId="{F8F76C1D-7C6B-1C48-BEBD-EDDD3E96D897}" type="pres">
      <dgm:prSet presAssocID="{B24F9674-052B-3146-B101-A980FC1EF40F}" presName="Name37" presStyleLbl="parChTrans1D3" presStyleIdx="6" presStyleCnt="7"/>
      <dgm:spPr/>
      <dgm:t>
        <a:bodyPr/>
        <a:lstStyle/>
        <a:p>
          <a:endParaRPr lang="en-US"/>
        </a:p>
      </dgm:t>
    </dgm:pt>
    <dgm:pt modelId="{899AA8B1-67AC-E44C-B31D-F595CE626EBD}" type="pres">
      <dgm:prSet presAssocID="{FBB5E728-BA1D-1E48-A501-DB5315858D12}" presName="hierRoot2" presStyleCnt="0">
        <dgm:presLayoutVars>
          <dgm:hierBranch val="init"/>
        </dgm:presLayoutVars>
      </dgm:prSet>
      <dgm:spPr/>
    </dgm:pt>
    <dgm:pt modelId="{0D0D2BFE-FF98-7F4C-8205-376FCA5B0A32}" type="pres">
      <dgm:prSet presAssocID="{FBB5E728-BA1D-1E48-A501-DB5315858D12}" presName="rootComposite" presStyleCnt="0"/>
      <dgm:spPr/>
    </dgm:pt>
    <dgm:pt modelId="{54223408-2E4D-8A46-B9DD-FE24A7813BB4}" type="pres">
      <dgm:prSet presAssocID="{FBB5E728-BA1D-1E48-A501-DB5315858D12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17CF12-99CF-F346-8676-CBE4299DEB95}" type="pres">
      <dgm:prSet presAssocID="{FBB5E728-BA1D-1E48-A501-DB5315858D12}" presName="rootConnector" presStyleLbl="node3" presStyleIdx="6" presStyleCnt="7"/>
      <dgm:spPr/>
      <dgm:t>
        <a:bodyPr/>
        <a:lstStyle/>
        <a:p>
          <a:endParaRPr lang="en-US"/>
        </a:p>
      </dgm:t>
    </dgm:pt>
    <dgm:pt modelId="{FB4E4C11-D7CD-1144-8B4B-21B5C9FC4304}" type="pres">
      <dgm:prSet presAssocID="{FBB5E728-BA1D-1E48-A501-DB5315858D12}" presName="hierChild4" presStyleCnt="0"/>
      <dgm:spPr/>
    </dgm:pt>
    <dgm:pt modelId="{29B355A0-A273-9947-91B1-5D37EE94822B}" type="pres">
      <dgm:prSet presAssocID="{FBB5E728-BA1D-1E48-A501-DB5315858D12}" presName="hierChild5" presStyleCnt="0"/>
      <dgm:spPr/>
    </dgm:pt>
    <dgm:pt modelId="{1B3267A9-C27F-3C4B-B0BB-D5E5379CF431}" type="pres">
      <dgm:prSet presAssocID="{807F2823-A5FB-6446-BD98-A00283C1CFD0}" presName="hierChild5" presStyleCnt="0"/>
      <dgm:spPr/>
    </dgm:pt>
    <dgm:pt modelId="{1F2423E8-127D-2144-8D2F-3941E0626FB6}" type="pres">
      <dgm:prSet presAssocID="{049D3E23-C81E-294D-8246-D8FBE3E6D4E2}" presName="Name37" presStyleLbl="parChTrans1D2" presStyleIdx="3" presStyleCnt="6"/>
      <dgm:spPr/>
      <dgm:t>
        <a:bodyPr/>
        <a:lstStyle/>
        <a:p>
          <a:endParaRPr lang="en-US"/>
        </a:p>
      </dgm:t>
    </dgm:pt>
    <dgm:pt modelId="{731E2E45-A8BE-CA40-B079-9C4C0B32657D}" type="pres">
      <dgm:prSet presAssocID="{94555FD4-740D-1848-B725-11F37355C2EB}" presName="hierRoot2" presStyleCnt="0">
        <dgm:presLayoutVars>
          <dgm:hierBranch val="init"/>
        </dgm:presLayoutVars>
      </dgm:prSet>
      <dgm:spPr/>
    </dgm:pt>
    <dgm:pt modelId="{CA1AB673-1920-BC42-B1F1-513E3B99C685}" type="pres">
      <dgm:prSet presAssocID="{94555FD4-740D-1848-B725-11F37355C2EB}" presName="rootComposite" presStyleCnt="0"/>
      <dgm:spPr/>
    </dgm:pt>
    <dgm:pt modelId="{45DD851E-1FE2-0546-A3E0-15917C449D00}" type="pres">
      <dgm:prSet presAssocID="{94555FD4-740D-1848-B725-11F37355C2E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8ED663-5113-AE46-9955-4EA2E857B683}" type="pres">
      <dgm:prSet presAssocID="{94555FD4-740D-1848-B725-11F37355C2EB}" presName="rootConnector" presStyleLbl="node2" presStyleIdx="3" presStyleCnt="4"/>
      <dgm:spPr/>
      <dgm:t>
        <a:bodyPr/>
        <a:lstStyle/>
        <a:p>
          <a:endParaRPr lang="en-US"/>
        </a:p>
      </dgm:t>
    </dgm:pt>
    <dgm:pt modelId="{5FCC93DB-1831-1948-B497-5B5F58C5E445}" type="pres">
      <dgm:prSet presAssocID="{94555FD4-740D-1848-B725-11F37355C2EB}" presName="hierChild4" presStyleCnt="0"/>
      <dgm:spPr/>
    </dgm:pt>
    <dgm:pt modelId="{F9C38AA1-D55A-C94B-A05D-15AF4DF1F407}" type="pres">
      <dgm:prSet presAssocID="{94555FD4-740D-1848-B725-11F37355C2EB}" presName="hierChild5" presStyleCnt="0"/>
      <dgm:spPr/>
    </dgm:pt>
    <dgm:pt modelId="{E3AD1ED8-028C-5449-963C-CC1B45C80864}" type="pres">
      <dgm:prSet presAssocID="{030ADE08-A3C6-5A46-A266-A5DA67E054FE}" presName="hierChild3" presStyleCnt="0"/>
      <dgm:spPr/>
    </dgm:pt>
    <dgm:pt modelId="{700E97A2-F954-C441-97C4-1CCA9F809763}" type="pres">
      <dgm:prSet presAssocID="{7B636CEF-7DDC-B04A-BC17-AB797180A40D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47734011-6F3B-C340-8B40-98464887FE6C}" type="pres">
      <dgm:prSet presAssocID="{C2AE8AE0-C279-E64B-B4B1-C2ADB1925DF3}" presName="hierRoot3" presStyleCnt="0">
        <dgm:presLayoutVars>
          <dgm:hierBranch val="init"/>
        </dgm:presLayoutVars>
      </dgm:prSet>
      <dgm:spPr/>
    </dgm:pt>
    <dgm:pt modelId="{314BD86E-52ED-D14A-BA05-507B7FFAD9CD}" type="pres">
      <dgm:prSet presAssocID="{C2AE8AE0-C279-E64B-B4B1-C2ADB1925DF3}" presName="rootComposite3" presStyleCnt="0"/>
      <dgm:spPr/>
    </dgm:pt>
    <dgm:pt modelId="{99AD79F9-B9D6-CB47-B547-27C03E5DA0C9}" type="pres">
      <dgm:prSet presAssocID="{C2AE8AE0-C279-E64B-B4B1-C2ADB1925DF3}" presName="rootText3" presStyleLbl="asst1" presStyleIdx="0" presStyleCnt="2" custScaleX="111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42C08-E70A-1849-B543-95534BBAEBC0}" type="pres">
      <dgm:prSet presAssocID="{C2AE8AE0-C279-E64B-B4B1-C2ADB1925DF3}" presName="rootConnector3" presStyleLbl="asst1" presStyleIdx="0" presStyleCnt="2"/>
      <dgm:spPr/>
      <dgm:t>
        <a:bodyPr/>
        <a:lstStyle/>
        <a:p>
          <a:endParaRPr lang="en-US"/>
        </a:p>
      </dgm:t>
    </dgm:pt>
    <dgm:pt modelId="{012E6EAE-CB31-294C-A5FB-C4D83318D1BC}" type="pres">
      <dgm:prSet presAssocID="{C2AE8AE0-C279-E64B-B4B1-C2ADB1925DF3}" presName="hierChild6" presStyleCnt="0"/>
      <dgm:spPr/>
    </dgm:pt>
    <dgm:pt modelId="{2B178100-ED8F-5049-91C1-3B62DCE8D270}" type="pres">
      <dgm:prSet presAssocID="{C2AE8AE0-C279-E64B-B4B1-C2ADB1925DF3}" presName="hierChild7" presStyleCnt="0"/>
      <dgm:spPr/>
    </dgm:pt>
    <dgm:pt modelId="{8DDED5EE-BB64-0146-B1F2-DC85EF2B2E6B}" type="pres">
      <dgm:prSet presAssocID="{02728B61-34FB-114E-9257-0B1EE14A65BE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C6C3149C-D586-7D47-8787-1FD98373062C}" type="pres">
      <dgm:prSet presAssocID="{152F40E3-9B4C-9349-BD1B-DA2186A4D06D}" presName="hierRoot3" presStyleCnt="0">
        <dgm:presLayoutVars>
          <dgm:hierBranch val="init"/>
        </dgm:presLayoutVars>
      </dgm:prSet>
      <dgm:spPr/>
    </dgm:pt>
    <dgm:pt modelId="{360E17C3-8679-8E4A-9DA0-070A567FCCA1}" type="pres">
      <dgm:prSet presAssocID="{152F40E3-9B4C-9349-BD1B-DA2186A4D06D}" presName="rootComposite3" presStyleCnt="0"/>
      <dgm:spPr/>
    </dgm:pt>
    <dgm:pt modelId="{25DFF833-FC58-0240-A5AB-435319529634}" type="pres">
      <dgm:prSet presAssocID="{152F40E3-9B4C-9349-BD1B-DA2186A4D06D}" presName="rootText3" presStyleLbl="asst1" presStyleIdx="1" presStyleCnt="2" custScaleX="134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A1B6B0-4B76-3E42-AA59-387C5E83E724}" type="pres">
      <dgm:prSet presAssocID="{152F40E3-9B4C-9349-BD1B-DA2186A4D06D}" presName="rootConnector3" presStyleLbl="asst1" presStyleIdx="1" presStyleCnt="2"/>
      <dgm:spPr/>
      <dgm:t>
        <a:bodyPr/>
        <a:lstStyle/>
        <a:p>
          <a:endParaRPr lang="en-US"/>
        </a:p>
      </dgm:t>
    </dgm:pt>
    <dgm:pt modelId="{F48D61EF-14BE-CA44-8573-2F87CD8AFF11}" type="pres">
      <dgm:prSet presAssocID="{152F40E3-9B4C-9349-BD1B-DA2186A4D06D}" presName="hierChild6" presStyleCnt="0"/>
      <dgm:spPr/>
    </dgm:pt>
    <dgm:pt modelId="{236ED1B3-B540-6E42-A077-9310484447A0}" type="pres">
      <dgm:prSet presAssocID="{152F40E3-9B4C-9349-BD1B-DA2186A4D06D}" presName="hierChild7" presStyleCnt="0"/>
      <dgm:spPr/>
    </dgm:pt>
  </dgm:ptLst>
  <dgm:cxnLst>
    <dgm:cxn modelId="{31683083-CBEE-6A43-9656-00C706E00272}" type="presOf" srcId="{FBB5E728-BA1D-1E48-A501-DB5315858D12}" destId="{54223408-2E4D-8A46-B9DD-FE24A7813BB4}" srcOrd="0" destOrd="0" presId="urn:microsoft.com/office/officeart/2005/8/layout/orgChart1"/>
    <dgm:cxn modelId="{B16D06C4-C300-0D45-8E1F-522A6B8B95BF}" type="presOf" srcId="{B309FAAD-D65F-B348-BD51-70751EEF8982}" destId="{FBD44DF0-8E08-CB4C-94B9-B92A7CA84375}" srcOrd="0" destOrd="0" presId="urn:microsoft.com/office/officeart/2005/8/layout/orgChart1"/>
    <dgm:cxn modelId="{8648A9DF-9718-9D45-8300-6CEA4433F10B}" type="presOf" srcId="{152F40E3-9B4C-9349-BD1B-DA2186A4D06D}" destId="{25DFF833-FC58-0240-A5AB-435319529634}" srcOrd="0" destOrd="0" presId="urn:microsoft.com/office/officeart/2005/8/layout/orgChart1"/>
    <dgm:cxn modelId="{C5D45B3B-8479-2A41-88FE-B95FF165DB6C}" type="presOf" srcId="{7B636CEF-7DDC-B04A-BC17-AB797180A40D}" destId="{700E97A2-F954-C441-97C4-1CCA9F809763}" srcOrd="0" destOrd="0" presId="urn:microsoft.com/office/officeart/2005/8/layout/orgChart1"/>
    <dgm:cxn modelId="{75566DF9-DECA-9F48-9D73-7857331FEB59}" srcId="{807F2823-A5FB-6446-BD98-A00283C1CFD0}" destId="{FBB5E728-BA1D-1E48-A501-DB5315858D12}" srcOrd="1" destOrd="0" parTransId="{B24F9674-052B-3146-B101-A980FC1EF40F}" sibTransId="{B2BC0FED-EF7E-834D-BFCA-0699455D321B}"/>
    <dgm:cxn modelId="{BE82BFDD-6C85-724F-AC43-E72E1B206254}" type="presOf" srcId="{C4F8D8E0-7A49-3B40-94D8-8030669CB792}" destId="{0C660E1C-8365-F343-B622-7ECA35ECC780}" srcOrd="0" destOrd="0" presId="urn:microsoft.com/office/officeart/2005/8/layout/orgChart1"/>
    <dgm:cxn modelId="{2ACD4711-FE54-EA4A-9CF5-581E19885160}" srcId="{030ADE08-A3C6-5A46-A266-A5DA67E054FE}" destId="{C53B2555-AE75-CC4C-BF5A-BEF24D7768A3}" srcOrd="2" destOrd="0" parTransId="{760A5E24-4A46-5F4F-A28C-890F91AF6D8A}" sibTransId="{2DD02C41-1727-A644-B9C1-083CD89CF24E}"/>
    <dgm:cxn modelId="{A19F1E8F-EAC3-8846-A23B-013EC2BE4F86}" type="presOf" srcId="{7E01CFB7-05A7-8445-8B54-5EDA62B555CB}" destId="{5BE07397-B374-1446-93A0-452C9C89F0D9}" srcOrd="0" destOrd="0" presId="urn:microsoft.com/office/officeart/2005/8/layout/orgChart1"/>
    <dgm:cxn modelId="{DCCE6AD0-5CB6-FC40-9DC7-2503B5B9DE63}" type="presOf" srcId="{8772BC74-CC01-9245-BBC8-4D8247EA7123}" destId="{7A4D9243-B43C-7C4A-9190-A1FB5E757D19}" srcOrd="0" destOrd="0" presId="urn:microsoft.com/office/officeart/2005/8/layout/orgChart1"/>
    <dgm:cxn modelId="{6513EA4A-5905-2047-A204-D602782B2A2D}" type="presOf" srcId="{A1AFE365-A458-6041-A5CB-26D466CEEA52}" destId="{592B8D2E-287D-CA46-8008-AACDBBC51981}" srcOrd="0" destOrd="0" presId="urn:microsoft.com/office/officeart/2005/8/layout/orgChart1"/>
    <dgm:cxn modelId="{E6C0B677-438E-EF46-97E2-51F3991BC92D}" type="presOf" srcId="{94555FD4-740D-1848-B725-11F37355C2EB}" destId="{45DD851E-1FE2-0546-A3E0-15917C449D00}" srcOrd="0" destOrd="0" presId="urn:microsoft.com/office/officeart/2005/8/layout/orgChart1"/>
    <dgm:cxn modelId="{55D025DB-7211-9140-92FF-4F2DBF0F18F9}" type="presOf" srcId="{4718719A-05C7-1845-8A19-B99263B01B36}" destId="{5ED06B9E-41A4-5343-A919-F9D8D23ECCA2}" srcOrd="1" destOrd="0" presId="urn:microsoft.com/office/officeart/2005/8/layout/orgChart1"/>
    <dgm:cxn modelId="{2EA504B5-C399-1949-A012-04871A607CFE}" type="presOf" srcId="{D538A430-621C-6042-99D5-26652FAA0C3F}" destId="{940C6C2B-C384-6345-A747-2D79D83EB57F}" srcOrd="1" destOrd="0" presId="urn:microsoft.com/office/officeart/2005/8/layout/orgChart1"/>
    <dgm:cxn modelId="{512AC3C2-E996-644B-A8B0-BFAFF290C51E}" type="presOf" srcId="{5F7B3DAF-E9B3-0B43-99C4-344D3CED5728}" destId="{15D60A4E-0345-3540-8FB2-93420B42C997}" srcOrd="0" destOrd="0" presId="urn:microsoft.com/office/officeart/2005/8/layout/orgChart1"/>
    <dgm:cxn modelId="{0E6E64F3-FA79-DF49-9EEB-2474140ADA8F}" srcId="{C53B2555-AE75-CC4C-BF5A-BEF24D7768A3}" destId="{E0FEA51D-57B2-F445-907E-2FB53D3A3FBE}" srcOrd="1" destOrd="0" parTransId="{C4F8D8E0-7A49-3B40-94D8-8030669CB792}" sibTransId="{8F845D91-151F-AC4B-BAB3-ABFAE35BAE0D}"/>
    <dgm:cxn modelId="{D25A2536-691C-6343-B65B-B7C8D5881F41}" type="presOf" srcId="{4D30C850-3893-2544-9B68-658FD528E2DE}" destId="{2108919F-5CF5-D94B-8942-F3C367978E89}" srcOrd="0" destOrd="0" presId="urn:microsoft.com/office/officeart/2005/8/layout/orgChart1"/>
    <dgm:cxn modelId="{B9D51BC4-504E-3B45-843F-24BF1E6DB95E}" type="presOf" srcId="{049D3E23-C81E-294D-8246-D8FBE3E6D4E2}" destId="{1F2423E8-127D-2144-8D2F-3941E0626FB6}" srcOrd="0" destOrd="0" presId="urn:microsoft.com/office/officeart/2005/8/layout/orgChart1"/>
    <dgm:cxn modelId="{12443F1F-601E-C041-B1D3-5837AE2580B3}" srcId="{C53B2555-AE75-CC4C-BF5A-BEF24D7768A3}" destId="{5FA63F6C-E95F-224F-B996-3B7360970711}" srcOrd="0" destOrd="0" parTransId="{1A578C49-5C2E-7F4B-9D23-A472B69726E9}" sibTransId="{B47AACC4-588D-5F43-89FC-A8177C8A5650}"/>
    <dgm:cxn modelId="{A7389B66-579F-0E47-9101-B58D7718C172}" type="presOf" srcId="{C2AE8AE0-C279-E64B-B4B1-C2ADB1925DF3}" destId="{99AD79F9-B9D6-CB47-B547-27C03E5DA0C9}" srcOrd="0" destOrd="0" presId="urn:microsoft.com/office/officeart/2005/8/layout/orgChart1"/>
    <dgm:cxn modelId="{511894C6-B163-124E-8F83-2D54ECA088DE}" type="presOf" srcId="{5F7B3DAF-E9B3-0B43-99C4-344D3CED5728}" destId="{9D899D6B-B565-D845-A305-15ED99DF4869}" srcOrd="1" destOrd="0" presId="urn:microsoft.com/office/officeart/2005/8/layout/orgChart1"/>
    <dgm:cxn modelId="{8A7DB357-39B5-DA4B-BFBD-FC66AE8A6CC9}" type="presOf" srcId="{5FA63F6C-E95F-224F-B996-3B7360970711}" destId="{0A1FAAC2-0AFC-6C42-BBCA-676DD1171FC8}" srcOrd="0" destOrd="0" presId="urn:microsoft.com/office/officeart/2005/8/layout/orgChart1"/>
    <dgm:cxn modelId="{BD6E7A46-FE41-2947-A3D0-1E68217825EB}" type="presOf" srcId="{760A5E24-4A46-5F4F-A28C-890F91AF6D8A}" destId="{423038EE-E3AB-F64E-B6E8-4CAEBC4D2F2B}" srcOrd="0" destOrd="0" presId="urn:microsoft.com/office/officeart/2005/8/layout/orgChart1"/>
    <dgm:cxn modelId="{4738A215-83C6-C843-974F-DD0B54C994A6}" type="presOf" srcId="{807F2823-A5FB-6446-BD98-A00283C1CFD0}" destId="{3C501D25-7F28-7545-B48C-742085554DB1}" srcOrd="1" destOrd="0" presId="urn:microsoft.com/office/officeart/2005/8/layout/orgChart1"/>
    <dgm:cxn modelId="{D7BEA7E8-2FBF-9046-BADF-F2C6094FF3A1}" srcId="{1896D287-CB40-F942-A53B-A38C171A57BF}" destId="{030ADE08-A3C6-5A46-A266-A5DA67E054FE}" srcOrd="0" destOrd="0" parTransId="{4EF58CFD-E64E-8F4E-AA16-70C9A218B208}" sibTransId="{1B1E940E-5382-CA46-AC7A-6BC524EB79DA}"/>
    <dgm:cxn modelId="{D94D559C-D696-624E-B8FB-4168E81DB606}" type="presOf" srcId="{7E01CFB7-05A7-8445-8B54-5EDA62B555CB}" destId="{DF8CD80A-B9ED-FB42-A5C5-E65FF5BD1820}" srcOrd="1" destOrd="0" presId="urn:microsoft.com/office/officeart/2005/8/layout/orgChart1"/>
    <dgm:cxn modelId="{C78B873D-7E50-D04E-9EC7-D8FF6B9ABDF9}" srcId="{030ADE08-A3C6-5A46-A266-A5DA67E054FE}" destId="{94555FD4-740D-1848-B725-11F37355C2EB}" srcOrd="5" destOrd="0" parTransId="{049D3E23-C81E-294D-8246-D8FBE3E6D4E2}" sibTransId="{D0DBCE5C-9D93-5A4F-9D8D-885098B5B6A4}"/>
    <dgm:cxn modelId="{B4F1F4D3-EB85-AA42-9E03-1926A5460C54}" type="presOf" srcId="{5FA63F6C-E95F-224F-B996-3B7360970711}" destId="{AF5247E7-60D4-1046-A1B2-CD07E3A5F81D}" srcOrd="1" destOrd="0" presId="urn:microsoft.com/office/officeart/2005/8/layout/orgChart1"/>
    <dgm:cxn modelId="{BAB83592-0CBE-9B4F-A450-A03EAE97B744}" srcId="{807F2823-A5FB-6446-BD98-A00283C1CFD0}" destId="{4D30C850-3893-2544-9B68-658FD528E2DE}" srcOrd="0" destOrd="0" parTransId="{DB4CDBA8-2200-AA47-90F8-4ED45FD9E4A8}" sibTransId="{09691E44-DDBC-8444-8F4E-ADFA40685E0C}"/>
    <dgm:cxn modelId="{E1D40434-C1B4-6C4A-9D8F-7D5289D6354C}" type="presOf" srcId="{94555FD4-740D-1848-B725-11F37355C2EB}" destId="{2E8ED663-5113-AE46-9955-4EA2E857B683}" srcOrd="1" destOrd="0" presId="urn:microsoft.com/office/officeart/2005/8/layout/orgChart1"/>
    <dgm:cxn modelId="{16BAE32C-C8CF-F24D-9FB8-F0DA78D71054}" type="presOf" srcId="{4D30C850-3893-2544-9B68-658FD528E2DE}" destId="{8D80C9D9-D004-FB48-B724-9880FC971796}" srcOrd="1" destOrd="0" presId="urn:microsoft.com/office/officeart/2005/8/layout/orgChart1"/>
    <dgm:cxn modelId="{DB8FAD22-C97B-2A46-BBF0-91F59F6A65D6}" type="presOf" srcId="{C2AE8AE0-C279-E64B-B4B1-C2ADB1925DF3}" destId="{D3842C08-E70A-1849-B543-95534BBAEBC0}" srcOrd="1" destOrd="0" presId="urn:microsoft.com/office/officeart/2005/8/layout/orgChart1"/>
    <dgm:cxn modelId="{11D224E7-1C82-3143-BF2B-8A3842EC45CC}" type="presOf" srcId="{C53B2555-AE75-CC4C-BF5A-BEF24D7768A3}" destId="{8306ADAD-4B44-A443-99CE-3EF9102CE0DA}" srcOrd="1" destOrd="0" presId="urn:microsoft.com/office/officeart/2005/8/layout/orgChart1"/>
    <dgm:cxn modelId="{3868D9D7-616E-F846-BB16-90F7E7C3CC72}" srcId="{030ADE08-A3C6-5A46-A266-A5DA67E054FE}" destId="{807F2823-A5FB-6446-BD98-A00283C1CFD0}" srcOrd="4" destOrd="0" parTransId="{F8CD744A-0A4F-BF4F-86EC-29B3AA3F1D9E}" sibTransId="{9710A358-F6D6-064B-B316-792C4E37AD34}"/>
    <dgm:cxn modelId="{0E99ACA8-DBE8-D647-BA3C-7F39C34421C0}" srcId="{030ADE08-A3C6-5A46-A266-A5DA67E054FE}" destId="{152F40E3-9B4C-9349-BD1B-DA2186A4D06D}" srcOrd="1" destOrd="0" parTransId="{02728B61-34FB-114E-9257-0B1EE14A65BE}" sibTransId="{7DDEDB0E-4191-904E-A27C-C77BEDC905E0}"/>
    <dgm:cxn modelId="{737044D8-8E14-E544-AC0B-A36C7110E4F6}" type="presOf" srcId="{DB4CDBA8-2200-AA47-90F8-4ED45FD9E4A8}" destId="{74D91A46-A047-AA42-B876-42D0FA7B3304}" srcOrd="0" destOrd="0" presId="urn:microsoft.com/office/officeart/2005/8/layout/orgChart1"/>
    <dgm:cxn modelId="{93312FC4-A783-754E-A957-12CE64A05969}" type="presOf" srcId="{02728B61-34FB-114E-9257-0B1EE14A65BE}" destId="{8DDED5EE-BB64-0146-B1F2-DC85EF2B2E6B}" srcOrd="0" destOrd="0" presId="urn:microsoft.com/office/officeart/2005/8/layout/orgChart1"/>
    <dgm:cxn modelId="{FB2D93AE-944D-BF48-B54F-A5A2BC86712A}" type="presOf" srcId="{F8CD744A-0A4F-BF4F-86EC-29B3AA3F1D9E}" destId="{0AE6B10A-1022-6849-A9F3-260813F94867}" srcOrd="0" destOrd="0" presId="urn:microsoft.com/office/officeart/2005/8/layout/orgChart1"/>
    <dgm:cxn modelId="{C474716E-A353-6047-84FD-FA85244037B8}" type="presOf" srcId="{030ADE08-A3C6-5A46-A266-A5DA67E054FE}" destId="{F44DB94D-1DE5-8A46-8CE1-757CB6129A84}" srcOrd="1" destOrd="0" presId="urn:microsoft.com/office/officeart/2005/8/layout/orgChart1"/>
    <dgm:cxn modelId="{15478879-70EE-954C-9684-CD99A0CD174E}" srcId="{C53B2555-AE75-CC4C-BF5A-BEF24D7768A3}" destId="{4718719A-05C7-1845-8A19-B99263B01B36}" srcOrd="2" destOrd="0" parTransId="{8772BC74-CC01-9245-BBC8-4D8247EA7123}" sibTransId="{72CAC5A8-9C3D-E544-ADA6-26F0B9AA271F}"/>
    <dgm:cxn modelId="{235B1A10-164C-E34B-BD95-0A04801677A6}" type="presOf" srcId="{1896D287-CB40-F942-A53B-A38C171A57BF}" destId="{F561C581-F760-914F-9DEA-DE58680FABAB}" srcOrd="0" destOrd="0" presId="urn:microsoft.com/office/officeart/2005/8/layout/orgChart1"/>
    <dgm:cxn modelId="{BD702569-C582-F848-87EF-4FBD52345418}" type="presOf" srcId="{E0FEA51D-57B2-F445-907E-2FB53D3A3FBE}" destId="{E94A67AC-E7FB-F44F-AB48-38CF2AB4F1DC}" srcOrd="1" destOrd="0" presId="urn:microsoft.com/office/officeart/2005/8/layout/orgChart1"/>
    <dgm:cxn modelId="{781473A5-F73C-E840-9D7A-939829420A54}" type="presOf" srcId="{B24F9674-052B-3146-B101-A980FC1EF40F}" destId="{F8F76C1D-7C6B-1C48-BEBD-EDDD3E96D897}" srcOrd="0" destOrd="0" presId="urn:microsoft.com/office/officeart/2005/8/layout/orgChart1"/>
    <dgm:cxn modelId="{E83B0117-37C5-B443-A7CC-70F3053C2AD9}" type="presOf" srcId="{807F2823-A5FB-6446-BD98-A00283C1CFD0}" destId="{FCFDB2DF-E33C-B14C-BF7C-FAAE778B7358}" srcOrd="0" destOrd="0" presId="urn:microsoft.com/office/officeart/2005/8/layout/orgChart1"/>
    <dgm:cxn modelId="{46A4E703-446C-004B-8524-BCE9556950D2}" srcId="{7E01CFB7-05A7-8445-8B54-5EDA62B555CB}" destId="{5F7B3DAF-E9B3-0B43-99C4-344D3CED5728}" srcOrd="0" destOrd="0" parTransId="{B309FAAD-D65F-B348-BD51-70751EEF8982}" sibTransId="{8F05B3E1-A065-0743-81E3-EA90F955CF3D}"/>
    <dgm:cxn modelId="{1DBFC8E0-71BC-A940-A8B4-9A3CA2AC709C}" srcId="{7E01CFB7-05A7-8445-8B54-5EDA62B555CB}" destId="{D538A430-621C-6042-99D5-26652FAA0C3F}" srcOrd="1" destOrd="0" parTransId="{A1AFE365-A458-6041-A5CB-26D466CEEA52}" sibTransId="{73605719-B82B-D449-A5BB-D4AB579D95AE}"/>
    <dgm:cxn modelId="{392BE6EE-4CFE-B443-91A6-9EACC58F232F}" type="presOf" srcId="{D538A430-621C-6042-99D5-26652FAA0C3F}" destId="{405CCED3-DACD-D248-8B14-71FC79B2B9E7}" srcOrd="0" destOrd="0" presId="urn:microsoft.com/office/officeart/2005/8/layout/orgChart1"/>
    <dgm:cxn modelId="{D39E01C7-1417-AC49-A8DC-44FE5D19E2E9}" type="presOf" srcId="{E0FEA51D-57B2-F445-907E-2FB53D3A3FBE}" destId="{0C41CF84-6AF6-3C4F-84AF-A8E3A8AF3F6A}" srcOrd="0" destOrd="0" presId="urn:microsoft.com/office/officeart/2005/8/layout/orgChart1"/>
    <dgm:cxn modelId="{EDE7BA13-6877-EE49-BBB4-41B28DA2C40A}" type="presOf" srcId="{FBB5E728-BA1D-1E48-A501-DB5315858D12}" destId="{9817CF12-99CF-F346-8676-CBE4299DEB95}" srcOrd="1" destOrd="0" presId="urn:microsoft.com/office/officeart/2005/8/layout/orgChart1"/>
    <dgm:cxn modelId="{6E45BC42-23F4-2941-A48C-2F55BEDEF401}" type="presOf" srcId="{C53B2555-AE75-CC4C-BF5A-BEF24D7768A3}" destId="{BD926454-F061-8149-93EF-EC03F3F443C5}" srcOrd="0" destOrd="0" presId="urn:microsoft.com/office/officeart/2005/8/layout/orgChart1"/>
    <dgm:cxn modelId="{BD4DAD60-09C5-7141-99D9-5E85BAD0AFCE}" type="presOf" srcId="{152F40E3-9B4C-9349-BD1B-DA2186A4D06D}" destId="{A9A1B6B0-4B76-3E42-AA59-387C5E83E724}" srcOrd="1" destOrd="0" presId="urn:microsoft.com/office/officeart/2005/8/layout/orgChart1"/>
    <dgm:cxn modelId="{85ECF090-F641-7E4B-9FDA-63C5B04B3F78}" srcId="{030ADE08-A3C6-5A46-A266-A5DA67E054FE}" destId="{C2AE8AE0-C279-E64B-B4B1-C2ADB1925DF3}" srcOrd="0" destOrd="0" parTransId="{7B636CEF-7DDC-B04A-BC17-AB797180A40D}" sibTransId="{A0DC63B2-B16C-5F40-A4DA-6DA93247EDB8}"/>
    <dgm:cxn modelId="{165E171E-2FB3-A648-8B8B-8EF61FEB9153}" type="presOf" srcId="{030ADE08-A3C6-5A46-A266-A5DA67E054FE}" destId="{A19C1D07-BA09-E247-8EA9-3BAA85E9B038}" srcOrd="0" destOrd="0" presId="urn:microsoft.com/office/officeart/2005/8/layout/orgChart1"/>
    <dgm:cxn modelId="{D7210D12-9035-234B-A653-838CBB21CE32}" type="presOf" srcId="{1A578C49-5C2E-7F4B-9D23-A472B69726E9}" destId="{DABC0CBA-D52C-234C-AECB-E4E26BB6BEE2}" srcOrd="0" destOrd="0" presId="urn:microsoft.com/office/officeart/2005/8/layout/orgChart1"/>
    <dgm:cxn modelId="{B04264E1-63CE-B243-A713-7E981E3C65DD}" type="presOf" srcId="{4718719A-05C7-1845-8A19-B99263B01B36}" destId="{713A4100-C396-B24C-9A1A-BE9235E947F8}" srcOrd="0" destOrd="0" presId="urn:microsoft.com/office/officeart/2005/8/layout/orgChart1"/>
    <dgm:cxn modelId="{928AEE82-ACC6-1447-8D28-9B1FFB2ED174}" type="presOf" srcId="{6010BAAA-5988-E448-9863-393E468EA742}" destId="{45543778-9631-DB4B-909B-A59F218E2F1D}" srcOrd="0" destOrd="0" presId="urn:microsoft.com/office/officeart/2005/8/layout/orgChart1"/>
    <dgm:cxn modelId="{187832CD-38EC-CC4B-94D1-E58D922F7BD4}" srcId="{030ADE08-A3C6-5A46-A266-A5DA67E054FE}" destId="{7E01CFB7-05A7-8445-8B54-5EDA62B555CB}" srcOrd="3" destOrd="0" parTransId="{6010BAAA-5988-E448-9863-393E468EA742}" sibTransId="{399262B0-2AC8-AC4C-8B24-73CE4E0491F6}"/>
    <dgm:cxn modelId="{8F39C929-3F7F-AB45-9505-0F8863CA1DEB}" type="presParOf" srcId="{F561C581-F760-914F-9DEA-DE58680FABAB}" destId="{F677AD86-F9FB-AF47-8409-738182CB8F1D}" srcOrd="0" destOrd="0" presId="urn:microsoft.com/office/officeart/2005/8/layout/orgChart1"/>
    <dgm:cxn modelId="{32492766-499C-A44D-8D49-6221DA473626}" type="presParOf" srcId="{F677AD86-F9FB-AF47-8409-738182CB8F1D}" destId="{0DDEA902-BCFF-6642-B6E3-DA9C72C6ADC5}" srcOrd="0" destOrd="0" presId="urn:microsoft.com/office/officeart/2005/8/layout/orgChart1"/>
    <dgm:cxn modelId="{F8C9D566-410B-4F49-8340-3666E2E27DD1}" type="presParOf" srcId="{0DDEA902-BCFF-6642-B6E3-DA9C72C6ADC5}" destId="{A19C1D07-BA09-E247-8EA9-3BAA85E9B038}" srcOrd="0" destOrd="0" presId="urn:microsoft.com/office/officeart/2005/8/layout/orgChart1"/>
    <dgm:cxn modelId="{E75C638C-71FE-AF49-A167-D9A996758364}" type="presParOf" srcId="{0DDEA902-BCFF-6642-B6E3-DA9C72C6ADC5}" destId="{F44DB94D-1DE5-8A46-8CE1-757CB6129A84}" srcOrd="1" destOrd="0" presId="urn:microsoft.com/office/officeart/2005/8/layout/orgChart1"/>
    <dgm:cxn modelId="{B5927568-4EA6-6145-970D-822FE934DAB0}" type="presParOf" srcId="{F677AD86-F9FB-AF47-8409-738182CB8F1D}" destId="{A8CBFFA7-4369-CC44-925C-3A9A03FD25E3}" srcOrd="1" destOrd="0" presId="urn:microsoft.com/office/officeart/2005/8/layout/orgChart1"/>
    <dgm:cxn modelId="{5B0AA1BF-E1D4-5147-A445-46EA0834BD03}" type="presParOf" srcId="{A8CBFFA7-4369-CC44-925C-3A9A03FD25E3}" destId="{423038EE-E3AB-F64E-B6E8-4CAEBC4D2F2B}" srcOrd="0" destOrd="0" presId="urn:microsoft.com/office/officeart/2005/8/layout/orgChart1"/>
    <dgm:cxn modelId="{36D8F833-9344-0641-9D51-A0D9F7E31C6B}" type="presParOf" srcId="{A8CBFFA7-4369-CC44-925C-3A9A03FD25E3}" destId="{812BE621-EE9A-4D44-BE3D-482F5CE950E7}" srcOrd="1" destOrd="0" presId="urn:microsoft.com/office/officeart/2005/8/layout/orgChart1"/>
    <dgm:cxn modelId="{AD12E45C-DA4B-5245-AF58-80ABD62A1433}" type="presParOf" srcId="{812BE621-EE9A-4D44-BE3D-482F5CE950E7}" destId="{1CA3DC73-B2CA-3B47-BCF6-85C49107EC4C}" srcOrd="0" destOrd="0" presId="urn:microsoft.com/office/officeart/2005/8/layout/orgChart1"/>
    <dgm:cxn modelId="{3B8E3BD5-4BAE-D749-9BE2-606BC81D22C0}" type="presParOf" srcId="{1CA3DC73-B2CA-3B47-BCF6-85C49107EC4C}" destId="{BD926454-F061-8149-93EF-EC03F3F443C5}" srcOrd="0" destOrd="0" presId="urn:microsoft.com/office/officeart/2005/8/layout/orgChart1"/>
    <dgm:cxn modelId="{62C944B6-399D-6247-BF51-273AB7BB3B42}" type="presParOf" srcId="{1CA3DC73-B2CA-3B47-BCF6-85C49107EC4C}" destId="{8306ADAD-4B44-A443-99CE-3EF9102CE0DA}" srcOrd="1" destOrd="0" presId="urn:microsoft.com/office/officeart/2005/8/layout/orgChart1"/>
    <dgm:cxn modelId="{81C3E062-8DA5-0E4D-A7CA-1B64DA9E77E9}" type="presParOf" srcId="{812BE621-EE9A-4D44-BE3D-482F5CE950E7}" destId="{FC0FA1BF-DE42-8D46-9F5D-C1F605334347}" srcOrd="1" destOrd="0" presId="urn:microsoft.com/office/officeart/2005/8/layout/orgChart1"/>
    <dgm:cxn modelId="{3872D66D-6BF0-1241-844C-59BA0BE161DB}" type="presParOf" srcId="{FC0FA1BF-DE42-8D46-9F5D-C1F605334347}" destId="{DABC0CBA-D52C-234C-AECB-E4E26BB6BEE2}" srcOrd="0" destOrd="0" presId="urn:microsoft.com/office/officeart/2005/8/layout/orgChart1"/>
    <dgm:cxn modelId="{5A32D245-2C26-3945-BB3B-5C7A49CAA672}" type="presParOf" srcId="{FC0FA1BF-DE42-8D46-9F5D-C1F605334347}" destId="{36AFECAC-15A4-4647-AF3A-035B74E2FC0A}" srcOrd="1" destOrd="0" presId="urn:microsoft.com/office/officeart/2005/8/layout/orgChart1"/>
    <dgm:cxn modelId="{4ECF14DD-4090-0D48-B465-853BAEA577BD}" type="presParOf" srcId="{36AFECAC-15A4-4647-AF3A-035B74E2FC0A}" destId="{01B48C83-3680-734D-8AED-0761C8E541A6}" srcOrd="0" destOrd="0" presId="urn:microsoft.com/office/officeart/2005/8/layout/orgChart1"/>
    <dgm:cxn modelId="{FD65C1D6-870E-BC4A-A57C-7599AEE15A4F}" type="presParOf" srcId="{01B48C83-3680-734D-8AED-0761C8E541A6}" destId="{0A1FAAC2-0AFC-6C42-BBCA-676DD1171FC8}" srcOrd="0" destOrd="0" presId="urn:microsoft.com/office/officeart/2005/8/layout/orgChart1"/>
    <dgm:cxn modelId="{90F4AD32-2BB1-3142-8198-D06233273BCB}" type="presParOf" srcId="{01B48C83-3680-734D-8AED-0761C8E541A6}" destId="{AF5247E7-60D4-1046-A1B2-CD07E3A5F81D}" srcOrd="1" destOrd="0" presId="urn:microsoft.com/office/officeart/2005/8/layout/orgChart1"/>
    <dgm:cxn modelId="{014283EB-18A6-9944-8945-C501CD4A5959}" type="presParOf" srcId="{36AFECAC-15A4-4647-AF3A-035B74E2FC0A}" destId="{A79792C0-F3FD-974F-85DF-3156E00743D5}" srcOrd="1" destOrd="0" presId="urn:microsoft.com/office/officeart/2005/8/layout/orgChart1"/>
    <dgm:cxn modelId="{BEA0C2A2-6650-C249-B7CB-5338E3CA5116}" type="presParOf" srcId="{36AFECAC-15A4-4647-AF3A-035B74E2FC0A}" destId="{EEBEE909-9C7D-0942-954F-79D28E76D52E}" srcOrd="2" destOrd="0" presId="urn:microsoft.com/office/officeart/2005/8/layout/orgChart1"/>
    <dgm:cxn modelId="{0A835A97-58A7-D543-9B68-7CE60224E25C}" type="presParOf" srcId="{FC0FA1BF-DE42-8D46-9F5D-C1F605334347}" destId="{0C660E1C-8365-F343-B622-7ECA35ECC780}" srcOrd="2" destOrd="0" presId="urn:microsoft.com/office/officeart/2005/8/layout/orgChart1"/>
    <dgm:cxn modelId="{85745865-6139-E04A-8B36-8E66453D58A8}" type="presParOf" srcId="{FC0FA1BF-DE42-8D46-9F5D-C1F605334347}" destId="{F54074B3-DE8A-194D-9675-7630831092C6}" srcOrd="3" destOrd="0" presId="urn:microsoft.com/office/officeart/2005/8/layout/orgChart1"/>
    <dgm:cxn modelId="{7A4431E5-7FDE-4B47-987D-383235ED3A9E}" type="presParOf" srcId="{F54074B3-DE8A-194D-9675-7630831092C6}" destId="{A4D8ED45-AFB2-BC4E-B6EB-16E7C3FB8751}" srcOrd="0" destOrd="0" presId="urn:microsoft.com/office/officeart/2005/8/layout/orgChart1"/>
    <dgm:cxn modelId="{B0B8FD4B-BF0C-7247-8059-2171A4D3FC34}" type="presParOf" srcId="{A4D8ED45-AFB2-BC4E-B6EB-16E7C3FB8751}" destId="{0C41CF84-6AF6-3C4F-84AF-A8E3A8AF3F6A}" srcOrd="0" destOrd="0" presId="urn:microsoft.com/office/officeart/2005/8/layout/orgChart1"/>
    <dgm:cxn modelId="{ABE05217-6D2D-904B-BBB1-3F8913E46F93}" type="presParOf" srcId="{A4D8ED45-AFB2-BC4E-B6EB-16E7C3FB8751}" destId="{E94A67AC-E7FB-F44F-AB48-38CF2AB4F1DC}" srcOrd="1" destOrd="0" presId="urn:microsoft.com/office/officeart/2005/8/layout/orgChart1"/>
    <dgm:cxn modelId="{E1999873-F24D-C842-89B7-90FACC84864C}" type="presParOf" srcId="{F54074B3-DE8A-194D-9675-7630831092C6}" destId="{35DC0E7E-FAC6-EC44-8F10-3B67CE9B3B16}" srcOrd="1" destOrd="0" presId="urn:microsoft.com/office/officeart/2005/8/layout/orgChart1"/>
    <dgm:cxn modelId="{7B1F0AFD-90E3-C34F-802D-869F9E7502EF}" type="presParOf" srcId="{F54074B3-DE8A-194D-9675-7630831092C6}" destId="{79CEC453-50ED-774D-956D-E66601ADDE1E}" srcOrd="2" destOrd="0" presId="urn:microsoft.com/office/officeart/2005/8/layout/orgChart1"/>
    <dgm:cxn modelId="{80F1E07D-C102-9442-A5C5-B978B0B58BB0}" type="presParOf" srcId="{FC0FA1BF-DE42-8D46-9F5D-C1F605334347}" destId="{7A4D9243-B43C-7C4A-9190-A1FB5E757D19}" srcOrd="4" destOrd="0" presId="urn:microsoft.com/office/officeart/2005/8/layout/orgChart1"/>
    <dgm:cxn modelId="{6F31CE3F-A0E2-654D-A5D6-ABFE7B387490}" type="presParOf" srcId="{FC0FA1BF-DE42-8D46-9F5D-C1F605334347}" destId="{13C990A0-24BC-A142-A337-FD303ECF85C9}" srcOrd="5" destOrd="0" presId="urn:microsoft.com/office/officeart/2005/8/layout/orgChart1"/>
    <dgm:cxn modelId="{038AFA98-7707-2D47-86B0-B0A42F6DADDE}" type="presParOf" srcId="{13C990A0-24BC-A142-A337-FD303ECF85C9}" destId="{474254C0-C6B9-E44C-B23A-1EB98F718D18}" srcOrd="0" destOrd="0" presId="urn:microsoft.com/office/officeart/2005/8/layout/orgChart1"/>
    <dgm:cxn modelId="{D2678286-BAD5-4C42-B389-F063B4EA15B5}" type="presParOf" srcId="{474254C0-C6B9-E44C-B23A-1EB98F718D18}" destId="{713A4100-C396-B24C-9A1A-BE9235E947F8}" srcOrd="0" destOrd="0" presId="urn:microsoft.com/office/officeart/2005/8/layout/orgChart1"/>
    <dgm:cxn modelId="{8579BA09-87F8-9149-8513-F2650B7DB797}" type="presParOf" srcId="{474254C0-C6B9-E44C-B23A-1EB98F718D18}" destId="{5ED06B9E-41A4-5343-A919-F9D8D23ECCA2}" srcOrd="1" destOrd="0" presId="urn:microsoft.com/office/officeart/2005/8/layout/orgChart1"/>
    <dgm:cxn modelId="{67DB3D8E-3FD0-F847-8534-7234024ACF3A}" type="presParOf" srcId="{13C990A0-24BC-A142-A337-FD303ECF85C9}" destId="{EA2ABE40-DCD9-7043-9A50-75D9080EC24A}" srcOrd="1" destOrd="0" presId="urn:microsoft.com/office/officeart/2005/8/layout/orgChart1"/>
    <dgm:cxn modelId="{D318B509-D048-7147-8E11-C7B210AC7BA1}" type="presParOf" srcId="{13C990A0-24BC-A142-A337-FD303ECF85C9}" destId="{8F77BD90-258F-F74D-8584-C91F15F68B51}" srcOrd="2" destOrd="0" presId="urn:microsoft.com/office/officeart/2005/8/layout/orgChart1"/>
    <dgm:cxn modelId="{5659327E-861B-BC49-BC48-E087AA8BE310}" type="presParOf" srcId="{812BE621-EE9A-4D44-BE3D-482F5CE950E7}" destId="{47304B74-1456-9145-85AB-DE4D48AF7D4E}" srcOrd="2" destOrd="0" presId="urn:microsoft.com/office/officeart/2005/8/layout/orgChart1"/>
    <dgm:cxn modelId="{72A1EF05-1105-744B-AE6C-78E7B024DA93}" type="presParOf" srcId="{A8CBFFA7-4369-CC44-925C-3A9A03FD25E3}" destId="{45543778-9631-DB4B-909B-A59F218E2F1D}" srcOrd="2" destOrd="0" presId="urn:microsoft.com/office/officeart/2005/8/layout/orgChart1"/>
    <dgm:cxn modelId="{4C11A83B-52DE-864E-BA76-6E3DD1B49CAB}" type="presParOf" srcId="{A8CBFFA7-4369-CC44-925C-3A9A03FD25E3}" destId="{EB8BCD24-574B-574A-83A9-05EEA2D0AB31}" srcOrd="3" destOrd="0" presId="urn:microsoft.com/office/officeart/2005/8/layout/orgChart1"/>
    <dgm:cxn modelId="{A60E5FC4-A75C-8540-82E9-9BA0AA797907}" type="presParOf" srcId="{EB8BCD24-574B-574A-83A9-05EEA2D0AB31}" destId="{2C237F46-2CF0-814B-907A-B463C6A9D446}" srcOrd="0" destOrd="0" presId="urn:microsoft.com/office/officeart/2005/8/layout/orgChart1"/>
    <dgm:cxn modelId="{CD069202-1D6F-3548-ADED-18505EF43636}" type="presParOf" srcId="{2C237F46-2CF0-814B-907A-B463C6A9D446}" destId="{5BE07397-B374-1446-93A0-452C9C89F0D9}" srcOrd="0" destOrd="0" presId="urn:microsoft.com/office/officeart/2005/8/layout/orgChart1"/>
    <dgm:cxn modelId="{C553B18C-5E7D-E948-9C10-E170B30D5E81}" type="presParOf" srcId="{2C237F46-2CF0-814B-907A-B463C6A9D446}" destId="{DF8CD80A-B9ED-FB42-A5C5-E65FF5BD1820}" srcOrd="1" destOrd="0" presId="urn:microsoft.com/office/officeart/2005/8/layout/orgChart1"/>
    <dgm:cxn modelId="{1ACEC239-6510-6946-9112-14CF09A99360}" type="presParOf" srcId="{EB8BCD24-574B-574A-83A9-05EEA2D0AB31}" destId="{FFD76E3C-FFDA-2B48-A4D6-F340CC205857}" srcOrd="1" destOrd="0" presId="urn:microsoft.com/office/officeart/2005/8/layout/orgChart1"/>
    <dgm:cxn modelId="{C9E2EB46-B979-1C4C-846E-553AA408112E}" type="presParOf" srcId="{FFD76E3C-FFDA-2B48-A4D6-F340CC205857}" destId="{FBD44DF0-8E08-CB4C-94B9-B92A7CA84375}" srcOrd="0" destOrd="0" presId="urn:microsoft.com/office/officeart/2005/8/layout/orgChart1"/>
    <dgm:cxn modelId="{E91774E0-2439-374B-89C1-120E223410F2}" type="presParOf" srcId="{FFD76E3C-FFDA-2B48-A4D6-F340CC205857}" destId="{C3980EA2-FA14-C14D-8B0B-613415F984EA}" srcOrd="1" destOrd="0" presId="urn:microsoft.com/office/officeart/2005/8/layout/orgChart1"/>
    <dgm:cxn modelId="{4326C457-03F2-9642-8389-796EFBE6FB4B}" type="presParOf" srcId="{C3980EA2-FA14-C14D-8B0B-613415F984EA}" destId="{6309FE43-B4EC-754F-B5B1-6C524B22171C}" srcOrd="0" destOrd="0" presId="urn:microsoft.com/office/officeart/2005/8/layout/orgChart1"/>
    <dgm:cxn modelId="{1DCAB406-4CC4-8E48-9D20-348B26F154BF}" type="presParOf" srcId="{6309FE43-B4EC-754F-B5B1-6C524B22171C}" destId="{15D60A4E-0345-3540-8FB2-93420B42C997}" srcOrd="0" destOrd="0" presId="urn:microsoft.com/office/officeart/2005/8/layout/orgChart1"/>
    <dgm:cxn modelId="{6B65A283-87BD-554A-A24B-17E1FF3CBDF6}" type="presParOf" srcId="{6309FE43-B4EC-754F-B5B1-6C524B22171C}" destId="{9D899D6B-B565-D845-A305-15ED99DF4869}" srcOrd="1" destOrd="0" presId="urn:microsoft.com/office/officeart/2005/8/layout/orgChart1"/>
    <dgm:cxn modelId="{437E55BF-17C8-134F-BE57-4CA550BD7C4E}" type="presParOf" srcId="{C3980EA2-FA14-C14D-8B0B-613415F984EA}" destId="{042DB12A-3435-F646-8AC8-A3D58350E14D}" srcOrd="1" destOrd="0" presId="urn:microsoft.com/office/officeart/2005/8/layout/orgChart1"/>
    <dgm:cxn modelId="{041B4BA1-6F9C-9B4A-A727-DB58491754CE}" type="presParOf" srcId="{C3980EA2-FA14-C14D-8B0B-613415F984EA}" destId="{B934DAFE-3CD6-BF41-A51E-E436D1DBE90A}" srcOrd="2" destOrd="0" presId="urn:microsoft.com/office/officeart/2005/8/layout/orgChart1"/>
    <dgm:cxn modelId="{8DD901B1-2351-8743-A806-665F7AD5A1D0}" type="presParOf" srcId="{FFD76E3C-FFDA-2B48-A4D6-F340CC205857}" destId="{592B8D2E-287D-CA46-8008-AACDBBC51981}" srcOrd="2" destOrd="0" presId="urn:microsoft.com/office/officeart/2005/8/layout/orgChart1"/>
    <dgm:cxn modelId="{0594E9F5-EAB9-5349-B58D-3DEB3D9EDAED}" type="presParOf" srcId="{FFD76E3C-FFDA-2B48-A4D6-F340CC205857}" destId="{79D12EF4-7D57-CC4B-903A-209EB0EE03B2}" srcOrd="3" destOrd="0" presId="urn:microsoft.com/office/officeart/2005/8/layout/orgChart1"/>
    <dgm:cxn modelId="{3DD7E8CC-777F-5C45-9D2E-58E5CFA50B2A}" type="presParOf" srcId="{79D12EF4-7D57-CC4B-903A-209EB0EE03B2}" destId="{978478BA-FCFA-704C-9A2D-44507D921162}" srcOrd="0" destOrd="0" presId="urn:microsoft.com/office/officeart/2005/8/layout/orgChart1"/>
    <dgm:cxn modelId="{05F15ACE-9D15-B049-A19B-2A25096E2819}" type="presParOf" srcId="{978478BA-FCFA-704C-9A2D-44507D921162}" destId="{405CCED3-DACD-D248-8B14-71FC79B2B9E7}" srcOrd="0" destOrd="0" presId="urn:microsoft.com/office/officeart/2005/8/layout/orgChart1"/>
    <dgm:cxn modelId="{CA4D8ED7-B6A3-5741-999B-01C7FAB8CB72}" type="presParOf" srcId="{978478BA-FCFA-704C-9A2D-44507D921162}" destId="{940C6C2B-C384-6345-A747-2D79D83EB57F}" srcOrd="1" destOrd="0" presId="urn:microsoft.com/office/officeart/2005/8/layout/orgChart1"/>
    <dgm:cxn modelId="{4528FEB6-3A35-FA48-BCA1-6292D133360B}" type="presParOf" srcId="{79D12EF4-7D57-CC4B-903A-209EB0EE03B2}" destId="{79DB235B-4F0F-DF43-B2FC-A69404212368}" srcOrd="1" destOrd="0" presId="urn:microsoft.com/office/officeart/2005/8/layout/orgChart1"/>
    <dgm:cxn modelId="{05531CED-C590-864C-8D81-FB38EB06CDB6}" type="presParOf" srcId="{79D12EF4-7D57-CC4B-903A-209EB0EE03B2}" destId="{ED573C36-8B43-B645-840A-19B0B1283245}" srcOrd="2" destOrd="0" presId="urn:microsoft.com/office/officeart/2005/8/layout/orgChart1"/>
    <dgm:cxn modelId="{78ED0E78-C3BB-414F-9A86-67E7AB953756}" type="presParOf" srcId="{EB8BCD24-574B-574A-83A9-05EEA2D0AB31}" destId="{74700D65-D589-DA4C-86FD-09C9C6ABD51E}" srcOrd="2" destOrd="0" presId="urn:microsoft.com/office/officeart/2005/8/layout/orgChart1"/>
    <dgm:cxn modelId="{6B624FD9-82D6-0144-A67C-C66816B12226}" type="presParOf" srcId="{A8CBFFA7-4369-CC44-925C-3A9A03FD25E3}" destId="{0AE6B10A-1022-6849-A9F3-260813F94867}" srcOrd="4" destOrd="0" presId="urn:microsoft.com/office/officeart/2005/8/layout/orgChart1"/>
    <dgm:cxn modelId="{22D2B80A-9FAB-7744-B8F0-BA630DF0EED5}" type="presParOf" srcId="{A8CBFFA7-4369-CC44-925C-3A9A03FD25E3}" destId="{9B1D0038-E695-CA4B-B61F-EA3F15DEB9F8}" srcOrd="5" destOrd="0" presId="urn:microsoft.com/office/officeart/2005/8/layout/orgChart1"/>
    <dgm:cxn modelId="{936A40E6-0DD8-B040-A104-AA436FEBB170}" type="presParOf" srcId="{9B1D0038-E695-CA4B-B61F-EA3F15DEB9F8}" destId="{FAE4A5E3-CA16-6F45-B826-E2F2FD7CDB56}" srcOrd="0" destOrd="0" presId="urn:microsoft.com/office/officeart/2005/8/layout/orgChart1"/>
    <dgm:cxn modelId="{25A71282-983A-FD43-BCAA-F472355FCC41}" type="presParOf" srcId="{FAE4A5E3-CA16-6F45-B826-E2F2FD7CDB56}" destId="{FCFDB2DF-E33C-B14C-BF7C-FAAE778B7358}" srcOrd="0" destOrd="0" presId="urn:microsoft.com/office/officeart/2005/8/layout/orgChart1"/>
    <dgm:cxn modelId="{F415AD9F-F29B-B048-BD46-6DC211718DBF}" type="presParOf" srcId="{FAE4A5E3-CA16-6F45-B826-E2F2FD7CDB56}" destId="{3C501D25-7F28-7545-B48C-742085554DB1}" srcOrd="1" destOrd="0" presId="urn:microsoft.com/office/officeart/2005/8/layout/orgChart1"/>
    <dgm:cxn modelId="{AD6B22C6-0FE9-9D43-AAB4-27103013F201}" type="presParOf" srcId="{9B1D0038-E695-CA4B-B61F-EA3F15DEB9F8}" destId="{5271A123-20D0-D948-8BDB-1F2B8AD6E7C1}" srcOrd="1" destOrd="0" presId="urn:microsoft.com/office/officeart/2005/8/layout/orgChart1"/>
    <dgm:cxn modelId="{05676485-FB65-1942-96E5-1A2E01D8100A}" type="presParOf" srcId="{5271A123-20D0-D948-8BDB-1F2B8AD6E7C1}" destId="{74D91A46-A047-AA42-B876-42D0FA7B3304}" srcOrd="0" destOrd="0" presId="urn:microsoft.com/office/officeart/2005/8/layout/orgChart1"/>
    <dgm:cxn modelId="{142394B2-589E-AB4A-83D4-8757348D3F23}" type="presParOf" srcId="{5271A123-20D0-D948-8BDB-1F2B8AD6E7C1}" destId="{9457F981-EA5C-3E4A-9856-E3A81746CE2B}" srcOrd="1" destOrd="0" presId="urn:microsoft.com/office/officeart/2005/8/layout/orgChart1"/>
    <dgm:cxn modelId="{EB494217-9782-4643-9830-6B0B8433D6F2}" type="presParOf" srcId="{9457F981-EA5C-3E4A-9856-E3A81746CE2B}" destId="{8F267A52-F874-0F4E-B590-C8B290EEAA97}" srcOrd="0" destOrd="0" presId="urn:microsoft.com/office/officeart/2005/8/layout/orgChart1"/>
    <dgm:cxn modelId="{815757A3-8BF3-E149-A447-6E9BD4CF0515}" type="presParOf" srcId="{8F267A52-F874-0F4E-B590-C8B290EEAA97}" destId="{2108919F-5CF5-D94B-8942-F3C367978E89}" srcOrd="0" destOrd="0" presId="urn:microsoft.com/office/officeart/2005/8/layout/orgChart1"/>
    <dgm:cxn modelId="{2D755BA1-6EE3-8446-803F-0C3830AFBAD5}" type="presParOf" srcId="{8F267A52-F874-0F4E-B590-C8B290EEAA97}" destId="{8D80C9D9-D004-FB48-B724-9880FC971796}" srcOrd="1" destOrd="0" presId="urn:microsoft.com/office/officeart/2005/8/layout/orgChart1"/>
    <dgm:cxn modelId="{7AA13273-0C66-AA45-9F96-92392833BBF7}" type="presParOf" srcId="{9457F981-EA5C-3E4A-9856-E3A81746CE2B}" destId="{ADC35414-4B0B-4347-85CB-C05FC722CACB}" srcOrd="1" destOrd="0" presId="urn:microsoft.com/office/officeart/2005/8/layout/orgChart1"/>
    <dgm:cxn modelId="{5F8D4802-43E3-8E44-BF0B-85875AF23682}" type="presParOf" srcId="{9457F981-EA5C-3E4A-9856-E3A81746CE2B}" destId="{76579056-63FE-1945-B4A3-2CD3F3B8F3C4}" srcOrd="2" destOrd="0" presId="urn:microsoft.com/office/officeart/2005/8/layout/orgChart1"/>
    <dgm:cxn modelId="{03D74EB7-B593-E240-8857-9C05D800AB38}" type="presParOf" srcId="{5271A123-20D0-D948-8BDB-1F2B8AD6E7C1}" destId="{F8F76C1D-7C6B-1C48-BEBD-EDDD3E96D897}" srcOrd="2" destOrd="0" presId="urn:microsoft.com/office/officeart/2005/8/layout/orgChart1"/>
    <dgm:cxn modelId="{E8FD5F34-488F-3144-AA5E-FAE617098504}" type="presParOf" srcId="{5271A123-20D0-D948-8BDB-1F2B8AD6E7C1}" destId="{899AA8B1-67AC-E44C-B31D-F595CE626EBD}" srcOrd="3" destOrd="0" presId="urn:microsoft.com/office/officeart/2005/8/layout/orgChart1"/>
    <dgm:cxn modelId="{B929DD6C-F72F-0449-89E7-768EC48BE557}" type="presParOf" srcId="{899AA8B1-67AC-E44C-B31D-F595CE626EBD}" destId="{0D0D2BFE-FF98-7F4C-8205-376FCA5B0A32}" srcOrd="0" destOrd="0" presId="urn:microsoft.com/office/officeart/2005/8/layout/orgChart1"/>
    <dgm:cxn modelId="{95709774-74BF-0F47-B8A1-4220DD5F2C1D}" type="presParOf" srcId="{0D0D2BFE-FF98-7F4C-8205-376FCA5B0A32}" destId="{54223408-2E4D-8A46-B9DD-FE24A7813BB4}" srcOrd="0" destOrd="0" presId="urn:microsoft.com/office/officeart/2005/8/layout/orgChart1"/>
    <dgm:cxn modelId="{534BC361-CF3A-CD4F-9EEF-D0CCEAD71217}" type="presParOf" srcId="{0D0D2BFE-FF98-7F4C-8205-376FCA5B0A32}" destId="{9817CF12-99CF-F346-8676-CBE4299DEB95}" srcOrd="1" destOrd="0" presId="urn:microsoft.com/office/officeart/2005/8/layout/orgChart1"/>
    <dgm:cxn modelId="{007F4DB4-6C54-2549-8D1F-58BCE348B124}" type="presParOf" srcId="{899AA8B1-67AC-E44C-B31D-F595CE626EBD}" destId="{FB4E4C11-D7CD-1144-8B4B-21B5C9FC4304}" srcOrd="1" destOrd="0" presId="urn:microsoft.com/office/officeart/2005/8/layout/orgChart1"/>
    <dgm:cxn modelId="{D7211618-A8E7-824E-8F93-3D8A10CA39BF}" type="presParOf" srcId="{899AA8B1-67AC-E44C-B31D-F595CE626EBD}" destId="{29B355A0-A273-9947-91B1-5D37EE94822B}" srcOrd="2" destOrd="0" presId="urn:microsoft.com/office/officeart/2005/8/layout/orgChart1"/>
    <dgm:cxn modelId="{1605CDB3-D3B1-5542-B3FC-602D929C72E0}" type="presParOf" srcId="{9B1D0038-E695-CA4B-B61F-EA3F15DEB9F8}" destId="{1B3267A9-C27F-3C4B-B0BB-D5E5379CF431}" srcOrd="2" destOrd="0" presId="urn:microsoft.com/office/officeart/2005/8/layout/orgChart1"/>
    <dgm:cxn modelId="{8114F4C7-A33B-C046-B392-2D073AF1BD69}" type="presParOf" srcId="{A8CBFFA7-4369-CC44-925C-3A9A03FD25E3}" destId="{1F2423E8-127D-2144-8D2F-3941E0626FB6}" srcOrd="6" destOrd="0" presId="urn:microsoft.com/office/officeart/2005/8/layout/orgChart1"/>
    <dgm:cxn modelId="{4FAC6914-AE0E-524F-90CE-02F75487FE28}" type="presParOf" srcId="{A8CBFFA7-4369-CC44-925C-3A9A03FD25E3}" destId="{731E2E45-A8BE-CA40-B079-9C4C0B32657D}" srcOrd="7" destOrd="0" presId="urn:microsoft.com/office/officeart/2005/8/layout/orgChart1"/>
    <dgm:cxn modelId="{77D6FB21-AEC1-E049-AA14-A367FA164BC4}" type="presParOf" srcId="{731E2E45-A8BE-CA40-B079-9C4C0B32657D}" destId="{CA1AB673-1920-BC42-B1F1-513E3B99C685}" srcOrd="0" destOrd="0" presId="urn:microsoft.com/office/officeart/2005/8/layout/orgChart1"/>
    <dgm:cxn modelId="{526F4A66-87A6-A540-966A-E06E84BE644D}" type="presParOf" srcId="{CA1AB673-1920-BC42-B1F1-513E3B99C685}" destId="{45DD851E-1FE2-0546-A3E0-15917C449D00}" srcOrd="0" destOrd="0" presId="urn:microsoft.com/office/officeart/2005/8/layout/orgChart1"/>
    <dgm:cxn modelId="{2DD37680-799B-9940-AFDC-9C35AEDDA9BE}" type="presParOf" srcId="{CA1AB673-1920-BC42-B1F1-513E3B99C685}" destId="{2E8ED663-5113-AE46-9955-4EA2E857B683}" srcOrd="1" destOrd="0" presId="urn:microsoft.com/office/officeart/2005/8/layout/orgChart1"/>
    <dgm:cxn modelId="{2A3FD692-7E48-4C45-A8A1-E8135566263C}" type="presParOf" srcId="{731E2E45-A8BE-CA40-B079-9C4C0B32657D}" destId="{5FCC93DB-1831-1948-B497-5B5F58C5E445}" srcOrd="1" destOrd="0" presId="urn:microsoft.com/office/officeart/2005/8/layout/orgChart1"/>
    <dgm:cxn modelId="{D3AED136-F602-0746-9A44-F197AE18D822}" type="presParOf" srcId="{731E2E45-A8BE-CA40-B079-9C4C0B32657D}" destId="{F9C38AA1-D55A-C94B-A05D-15AF4DF1F407}" srcOrd="2" destOrd="0" presId="urn:microsoft.com/office/officeart/2005/8/layout/orgChart1"/>
    <dgm:cxn modelId="{95A586F8-BC4E-9B46-B3DB-16C2B3EB3F4A}" type="presParOf" srcId="{F677AD86-F9FB-AF47-8409-738182CB8F1D}" destId="{E3AD1ED8-028C-5449-963C-CC1B45C80864}" srcOrd="2" destOrd="0" presId="urn:microsoft.com/office/officeart/2005/8/layout/orgChart1"/>
    <dgm:cxn modelId="{4B703A32-377A-A142-96E2-9B2C81EC00EF}" type="presParOf" srcId="{E3AD1ED8-028C-5449-963C-CC1B45C80864}" destId="{700E97A2-F954-C441-97C4-1CCA9F809763}" srcOrd="0" destOrd="0" presId="urn:microsoft.com/office/officeart/2005/8/layout/orgChart1"/>
    <dgm:cxn modelId="{89867025-C6FF-9E4A-A6ED-BAA2CBDAC5DE}" type="presParOf" srcId="{E3AD1ED8-028C-5449-963C-CC1B45C80864}" destId="{47734011-6F3B-C340-8B40-98464887FE6C}" srcOrd="1" destOrd="0" presId="urn:microsoft.com/office/officeart/2005/8/layout/orgChart1"/>
    <dgm:cxn modelId="{54A45215-E528-D04B-9FC8-558D8A8DF153}" type="presParOf" srcId="{47734011-6F3B-C340-8B40-98464887FE6C}" destId="{314BD86E-52ED-D14A-BA05-507B7FFAD9CD}" srcOrd="0" destOrd="0" presId="urn:microsoft.com/office/officeart/2005/8/layout/orgChart1"/>
    <dgm:cxn modelId="{7B14F1D8-3CF3-BE4A-9D64-E6867330F291}" type="presParOf" srcId="{314BD86E-52ED-D14A-BA05-507B7FFAD9CD}" destId="{99AD79F9-B9D6-CB47-B547-27C03E5DA0C9}" srcOrd="0" destOrd="0" presId="urn:microsoft.com/office/officeart/2005/8/layout/orgChart1"/>
    <dgm:cxn modelId="{9F8362A3-8A56-D14B-B1DB-1ACEC53DF1D5}" type="presParOf" srcId="{314BD86E-52ED-D14A-BA05-507B7FFAD9CD}" destId="{D3842C08-E70A-1849-B543-95534BBAEBC0}" srcOrd="1" destOrd="0" presId="urn:microsoft.com/office/officeart/2005/8/layout/orgChart1"/>
    <dgm:cxn modelId="{56DD7181-5426-AA48-A3F9-5635F461E218}" type="presParOf" srcId="{47734011-6F3B-C340-8B40-98464887FE6C}" destId="{012E6EAE-CB31-294C-A5FB-C4D83318D1BC}" srcOrd="1" destOrd="0" presId="urn:microsoft.com/office/officeart/2005/8/layout/orgChart1"/>
    <dgm:cxn modelId="{330C0EEB-D0AA-AE41-8CD5-7508573AF457}" type="presParOf" srcId="{47734011-6F3B-C340-8B40-98464887FE6C}" destId="{2B178100-ED8F-5049-91C1-3B62DCE8D270}" srcOrd="2" destOrd="0" presId="urn:microsoft.com/office/officeart/2005/8/layout/orgChart1"/>
    <dgm:cxn modelId="{F19ED8D3-ECF3-8840-81D7-6D7A6462F7B5}" type="presParOf" srcId="{E3AD1ED8-028C-5449-963C-CC1B45C80864}" destId="{8DDED5EE-BB64-0146-B1F2-DC85EF2B2E6B}" srcOrd="2" destOrd="0" presId="urn:microsoft.com/office/officeart/2005/8/layout/orgChart1"/>
    <dgm:cxn modelId="{6C128FA3-3BD2-D343-B143-04D92CB53F46}" type="presParOf" srcId="{E3AD1ED8-028C-5449-963C-CC1B45C80864}" destId="{C6C3149C-D586-7D47-8787-1FD98373062C}" srcOrd="3" destOrd="0" presId="urn:microsoft.com/office/officeart/2005/8/layout/orgChart1"/>
    <dgm:cxn modelId="{D12ABF7F-459F-404C-91E1-9F133F394721}" type="presParOf" srcId="{C6C3149C-D586-7D47-8787-1FD98373062C}" destId="{360E17C3-8679-8E4A-9DA0-070A567FCCA1}" srcOrd="0" destOrd="0" presId="urn:microsoft.com/office/officeart/2005/8/layout/orgChart1"/>
    <dgm:cxn modelId="{21D231AD-26E8-D94C-A889-A51B68B041B0}" type="presParOf" srcId="{360E17C3-8679-8E4A-9DA0-070A567FCCA1}" destId="{25DFF833-FC58-0240-A5AB-435319529634}" srcOrd="0" destOrd="0" presId="urn:microsoft.com/office/officeart/2005/8/layout/orgChart1"/>
    <dgm:cxn modelId="{0061FFC8-3B81-3749-8DBC-3563FDF2DF80}" type="presParOf" srcId="{360E17C3-8679-8E4A-9DA0-070A567FCCA1}" destId="{A9A1B6B0-4B76-3E42-AA59-387C5E83E724}" srcOrd="1" destOrd="0" presId="urn:microsoft.com/office/officeart/2005/8/layout/orgChart1"/>
    <dgm:cxn modelId="{D5ACAFF0-A73E-2848-8756-45CCA49D0EB5}" type="presParOf" srcId="{C6C3149C-D586-7D47-8787-1FD98373062C}" destId="{F48D61EF-14BE-CA44-8573-2F87CD8AFF11}" srcOrd="1" destOrd="0" presId="urn:microsoft.com/office/officeart/2005/8/layout/orgChart1"/>
    <dgm:cxn modelId="{EF8204C7-822F-5F4D-B435-16037A872996}" type="presParOf" srcId="{C6C3149C-D586-7D47-8787-1FD98373062C}" destId="{236ED1B3-B540-6E42-A077-9310484447A0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ED5EE-BB64-0146-B1F2-DC85EF2B2E6B}">
      <dsp:nvSpPr>
        <dsp:cNvPr id="0" name=""/>
        <dsp:cNvSpPr/>
      </dsp:nvSpPr>
      <dsp:spPr>
        <a:xfrm>
          <a:off x="6057900" y="753086"/>
          <a:ext cx="158010" cy="69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236"/>
              </a:lnTo>
              <a:lnTo>
                <a:pt x="158010" y="692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E97A2-F954-C441-97C4-1CCA9F809763}">
      <dsp:nvSpPr>
        <dsp:cNvPr id="0" name=""/>
        <dsp:cNvSpPr/>
      </dsp:nvSpPr>
      <dsp:spPr>
        <a:xfrm>
          <a:off x="5899889" y="753086"/>
          <a:ext cx="158010" cy="692236"/>
        </a:xfrm>
        <a:custGeom>
          <a:avLst/>
          <a:gdLst/>
          <a:ahLst/>
          <a:cxnLst/>
          <a:rect l="0" t="0" r="0" b="0"/>
          <a:pathLst>
            <a:path>
              <a:moveTo>
                <a:pt x="158010" y="0"/>
              </a:moveTo>
              <a:lnTo>
                <a:pt x="158010" y="692236"/>
              </a:lnTo>
              <a:lnTo>
                <a:pt x="0" y="692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423E8-127D-2144-8D2F-3941E0626FB6}">
      <dsp:nvSpPr>
        <dsp:cNvPr id="0" name=""/>
        <dsp:cNvSpPr/>
      </dsp:nvSpPr>
      <dsp:spPr>
        <a:xfrm>
          <a:off x="6057900" y="753086"/>
          <a:ext cx="3199095" cy="1384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462"/>
              </a:lnTo>
              <a:lnTo>
                <a:pt x="3199095" y="1226462"/>
              </a:lnTo>
              <a:lnTo>
                <a:pt x="3199095" y="1384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76C1D-7C6B-1C48-BEBD-EDDD3E96D897}">
      <dsp:nvSpPr>
        <dsp:cNvPr id="0" name=""/>
        <dsp:cNvSpPr/>
      </dsp:nvSpPr>
      <dsp:spPr>
        <a:xfrm>
          <a:off x="5992179" y="2889989"/>
          <a:ext cx="366060" cy="1760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688"/>
              </a:lnTo>
              <a:lnTo>
                <a:pt x="366060" y="17606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91A46-A047-AA42-B876-42D0FA7B3304}">
      <dsp:nvSpPr>
        <dsp:cNvPr id="0" name=""/>
        <dsp:cNvSpPr/>
      </dsp:nvSpPr>
      <dsp:spPr>
        <a:xfrm>
          <a:off x="5992179" y="2889989"/>
          <a:ext cx="366060" cy="69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236"/>
              </a:lnTo>
              <a:lnTo>
                <a:pt x="366060" y="6922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6B10A-1022-6849-A9F3-260813F94867}">
      <dsp:nvSpPr>
        <dsp:cNvPr id="0" name=""/>
        <dsp:cNvSpPr/>
      </dsp:nvSpPr>
      <dsp:spPr>
        <a:xfrm>
          <a:off x="6057900" y="753086"/>
          <a:ext cx="910441" cy="1384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462"/>
              </a:lnTo>
              <a:lnTo>
                <a:pt x="910441" y="1226462"/>
              </a:lnTo>
              <a:lnTo>
                <a:pt x="910441" y="1384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B8D2E-287D-CA46-8008-AACDBBC51981}">
      <dsp:nvSpPr>
        <dsp:cNvPr id="0" name=""/>
        <dsp:cNvSpPr/>
      </dsp:nvSpPr>
      <dsp:spPr>
        <a:xfrm>
          <a:off x="4077742" y="2889989"/>
          <a:ext cx="225729" cy="1760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688"/>
              </a:lnTo>
              <a:lnTo>
                <a:pt x="225729" y="17606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44DF0-8E08-CB4C-94B9-B92A7CA84375}">
      <dsp:nvSpPr>
        <dsp:cNvPr id="0" name=""/>
        <dsp:cNvSpPr/>
      </dsp:nvSpPr>
      <dsp:spPr>
        <a:xfrm>
          <a:off x="4077742" y="2889989"/>
          <a:ext cx="225729" cy="69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236"/>
              </a:lnTo>
              <a:lnTo>
                <a:pt x="225729" y="6922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43778-9631-DB4B-909B-A59F218E2F1D}">
      <dsp:nvSpPr>
        <dsp:cNvPr id="0" name=""/>
        <dsp:cNvSpPr/>
      </dsp:nvSpPr>
      <dsp:spPr>
        <a:xfrm>
          <a:off x="4679687" y="753086"/>
          <a:ext cx="1378212" cy="1384472"/>
        </a:xfrm>
        <a:custGeom>
          <a:avLst/>
          <a:gdLst/>
          <a:ahLst/>
          <a:cxnLst/>
          <a:rect l="0" t="0" r="0" b="0"/>
          <a:pathLst>
            <a:path>
              <a:moveTo>
                <a:pt x="1378212" y="0"/>
              </a:moveTo>
              <a:lnTo>
                <a:pt x="1378212" y="1226462"/>
              </a:lnTo>
              <a:lnTo>
                <a:pt x="0" y="1226462"/>
              </a:lnTo>
              <a:lnTo>
                <a:pt x="0" y="1384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D9243-B43C-7C4A-9190-A1FB5E757D19}">
      <dsp:nvSpPr>
        <dsp:cNvPr id="0" name=""/>
        <dsp:cNvSpPr/>
      </dsp:nvSpPr>
      <dsp:spPr>
        <a:xfrm>
          <a:off x="2256860" y="2889989"/>
          <a:ext cx="225729" cy="2829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139"/>
              </a:lnTo>
              <a:lnTo>
                <a:pt x="225729" y="28291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60E1C-8365-F343-B622-7ECA35ECC780}">
      <dsp:nvSpPr>
        <dsp:cNvPr id="0" name=""/>
        <dsp:cNvSpPr/>
      </dsp:nvSpPr>
      <dsp:spPr>
        <a:xfrm>
          <a:off x="2256860" y="2889989"/>
          <a:ext cx="225729" cy="1760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688"/>
              </a:lnTo>
              <a:lnTo>
                <a:pt x="225729" y="17606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C0CBA-D52C-234C-AECB-E4E26BB6BEE2}">
      <dsp:nvSpPr>
        <dsp:cNvPr id="0" name=""/>
        <dsp:cNvSpPr/>
      </dsp:nvSpPr>
      <dsp:spPr>
        <a:xfrm>
          <a:off x="2256860" y="2889989"/>
          <a:ext cx="225729" cy="69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236"/>
              </a:lnTo>
              <a:lnTo>
                <a:pt x="225729" y="6922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038EE-E3AB-F64E-B6E8-4CAEBC4D2F2B}">
      <dsp:nvSpPr>
        <dsp:cNvPr id="0" name=""/>
        <dsp:cNvSpPr/>
      </dsp:nvSpPr>
      <dsp:spPr>
        <a:xfrm>
          <a:off x="2858804" y="753086"/>
          <a:ext cx="3199095" cy="1384472"/>
        </a:xfrm>
        <a:custGeom>
          <a:avLst/>
          <a:gdLst/>
          <a:ahLst/>
          <a:cxnLst/>
          <a:rect l="0" t="0" r="0" b="0"/>
          <a:pathLst>
            <a:path>
              <a:moveTo>
                <a:pt x="3199095" y="0"/>
              </a:moveTo>
              <a:lnTo>
                <a:pt x="3199095" y="1226462"/>
              </a:lnTo>
              <a:lnTo>
                <a:pt x="0" y="1226462"/>
              </a:lnTo>
              <a:lnTo>
                <a:pt x="0" y="1384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C1D07-BA09-E247-8EA9-3BAA85E9B038}">
      <dsp:nvSpPr>
        <dsp:cNvPr id="0" name=""/>
        <dsp:cNvSpPr/>
      </dsp:nvSpPr>
      <dsp:spPr>
        <a:xfrm>
          <a:off x="5305469" y="655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Albrecht Karle / Farshid Feyzi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On-Ice Lead</a:t>
          </a:r>
        </a:p>
      </dsp:txBody>
      <dsp:txXfrm>
        <a:off x="5305469" y="655"/>
        <a:ext cx="1504861" cy="752430"/>
      </dsp:txXfrm>
    </dsp:sp>
    <dsp:sp modelId="{BD926454-F061-8149-93EF-EC03F3F443C5}">
      <dsp:nvSpPr>
        <dsp:cNvPr id="0" name=""/>
        <dsp:cNvSpPr/>
      </dsp:nvSpPr>
      <dsp:spPr>
        <a:xfrm>
          <a:off x="2106374" y="2137558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 Light" panose="020F0302020204030204"/>
            </a:rPr>
            <a:t>Dar Gibson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Drill &amp; Shift 1 Lead</a:t>
          </a:r>
        </a:p>
      </dsp:txBody>
      <dsp:txXfrm>
        <a:off x="2106374" y="2137558"/>
        <a:ext cx="1504861" cy="752430"/>
      </dsp:txXfrm>
    </dsp:sp>
    <dsp:sp modelId="{0A1FAAC2-0AFC-6C42-BBCA-676DD1171FC8}">
      <dsp:nvSpPr>
        <dsp:cNvPr id="0" name=""/>
        <dsp:cNvSpPr/>
      </dsp:nvSpPr>
      <dsp:spPr>
        <a:xfrm>
          <a:off x="2482589" y="3206010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TBDs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Shift 1 Drillers (9)</a:t>
          </a:r>
        </a:p>
      </dsp:txBody>
      <dsp:txXfrm>
        <a:off x="2482589" y="3206010"/>
        <a:ext cx="1504861" cy="752430"/>
      </dsp:txXfrm>
    </dsp:sp>
    <dsp:sp modelId="{0C41CF84-6AF6-3C4F-84AF-A8E3A8AF3F6A}">
      <dsp:nvSpPr>
        <dsp:cNvPr id="0" name=""/>
        <dsp:cNvSpPr/>
      </dsp:nvSpPr>
      <dsp:spPr>
        <a:xfrm>
          <a:off x="2482589" y="4274462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TBDs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Shift 2 Drillers (10)</a:t>
          </a:r>
        </a:p>
      </dsp:txBody>
      <dsp:txXfrm>
        <a:off x="2482589" y="4274462"/>
        <a:ext cx="1504861" cy="752430"/>
      </dsp:txXfrm>
    </dsp:sp>
    <dsp:sp modelId="{713A4100-C396-B24C-9A1A-BE9235E947F8}">
      <dsp:nvSpPr>
        <dsp:cNvPr id="0" name=""/>
        <dsp:cNvSpPr/>
      </dsp:nvSpPr>
      <dsp:spPr>
        <a:xfrm>
          <a:off x="2482589" y="5342913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TBDs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Shift 3 Drillers (10)</a:t>
          </a:r>
        </a:p>
      </dsp:txBody>
      <dsp:txXfrm>
        <a:off x="2482589" y="5342913"/>
        <a:ext cx="1504861" cy="752430"/>
      </dsp:txXfrm>
    </dsp:sp>
    <dsp:sp modelId="{5BE07397-B374-1446-93A0-452C9C89F0D9}">
      <dsp:nvSpPr>
        <dsp:cNvPr id="0" name=""/>
        <dsp:cNvSpPr/>
      </dsp:nvSpPr>
      <dsp:spPr>
        <a:xfrm>
          <a:off x="3927256" y="2137558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Delia Tosi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String Install Lead</a:t>
          </a:r>
        </a:p>
      </dsp:txBody>
      <dsp:txXfrm>
        <a:off x="3927256" y="2137558"/>
        <a:ext cx="1504861" cy="752430"/>
      </dsp:txXfrm>
    </dsp:sp>
    <dsp:sp modelId="{15D60A4E-0345-3540-8FB2-93420B42C997}">
      <dsp:nvSpPr>
        <dsp:cNvPr id="0" name=""/>
        <dsp:cNvSpPr/>
      </dsp:nvSpPr>
      <dsp:spPr>
        <a:xfrm>
          <a:off x="4303472" y="3206010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TBDs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Core Day String Installers (4)</a:t>
          </a:r>
        </a:p>
      </dsp:txBody>
      <dsp:txXfrm>
        <a:off x="4303472" y="3206010"/>
        <a:ext cx="1504861" cy="752430"/>
      </dsp:txXfrm>
    </dsp:sp>
    <dsp:sp modelId="{405CCED3-DACD-D248-8B14-71FC79B2B9E7}">
      <dsp:nvSpPr>
        <dsp:cNvPr id="0" name=""/>
        <dsp:cNvSpPr/>
      </dsp:nvSpPr>
      <dsp:spPr>
        <a:xfrm>
          <a:off x="4303472" y="4274462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TBDs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Core Night String Installers (5)</a:t>
          </a:r>
        </a:p>
      </dsp:txBody>
      <dsp:txXfrm>
        <a:off x="4303472" y="4274462"/>
        <a:ext cx="1504861" cy="752430"/>
      </dsp:txXfrm>
    </dsp:sp>
    <dsp:sp modelId="{FCFDB2DF-E33C-B14C-BF7C-FAAE778B7358}">
      <dsp:nvSpPr>
        <dsp:cNvPr id="0" name=""/>
        <dsp:cNvSpPr/>
      </dsp:nvSpPr>
      <dsp:spPr>
        <a:xfrm>
          <a:off x="5748139" y="2137558"/>
          <a:ext cx="2440404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John Kelley / Erik Blaufuss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CPT/Calibration/M&amp;O/C&amp;V/DAQ Lead</a:t>
          </a:r>
        </a:p>
      </dsp:txBody>
      <dsp:txXfrm>
        <a:off x="5748139" y="2137558"/>
        <a:ext cx="2440404" cy="752430"/>
      </dsp:txXfrm>
    </dsp:sp>
    <dsp:sp modelId="{2108919F-5CF5-D94B-8942-F3C367978E89}">
      <dsp:nvSpPr>
        <dsp:cNvPr id="0" name=""/>
        <dsp:cNvSpPr/>
      </dsp:nvSpPr>
      <dsp:spPr>
        <a:xfrm>
          <a:off x="6358240" y="3206010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TBDs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Subject Matter Experts (4)</a:t>
          </a:r>
        </a:p>
      </dsp:txBody>
      <dsp:txXfrm>
        <a:off x="6358240" y="3206010"/>
        <a:ext cx="1504861" cy="752430"/>
      </dsp:txXfrm>
    </dsp:sp>
    <dsp:sp modelId="{54223408-2E4D-8A46-B9DD-FE24A7813BB4}">
      <dsp:nvSpPr>
        <dsp:cNvPr id="0" name=""/>
        <dsp:cNvSpPr/>
      </dsp:nvSpPr>
      <dsp:spPr>
        <a:xfrm>
          <a:off x="6358240" y="4274462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TBDs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Winterovers (2)</a:t>
          </a:r>
        </a:p>
      </dsp:txBody>
      <dsp:txXfrm>
        <a:off x="6358240" y="4274462"/>
        <a:ext cx="1504861" cy="752430"/>
      </dsp:txXfrm>
    </dsp:sp>
    <dsp:sp modelId="{45DD851E-1FE2-0546-A3E0-15917C449D00}">
      <dsp:nvSpPr>
        <dsp:cNvPr id="0" name=""/>
        <dsp:cNvSpPr/>
      </dsp:nvSpPr>
      <dsp:spPr>
        <a:xfrm>
          <a:off x="8504564" y="2137558"/>
          <a:ext cx="1504861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Perry Sandstrom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Project Engineer</a:t>
          </a:r>
        </a:p>
      </dsp:txBody>
      <dsp:txXfrm>
        <a:off x="8504564" y="2137558"/>
        <a:ext cx="1504861" cy="752430"/>
      </dsp:txXfrm>
    </dsp:sp>
    <dsp:sp modelId="{99AD79F9-B9D6-CB47-B547-27C03E5DA0C9}">
      <dsp:nvSpPr>
        <dsp:cNvPr id="0" name=""/>
        <dsp:cNvSpPr/>
      </dsp:nvSpPr>
      <dsp:spPr>
        <a:xfrm>
          <a:off x="4224286" y="1069106"/>
          <a:ext cx="1675603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 Light" panose="020F0302020204030204"/>
            </a:rPr>
            <a:t>TBD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Drill &amp; Install Mgr</a:t>
          </a:r>
        </a:p>
      </dsp:txBody>
      <dsp:txXfrm>
        <a:off x="4224286" y="1069106"/>
        <a:ext cx="1675603" cy="752430"/>
      </dsp:txXfrm>
    </dsp:sp>
    <dsp:sp modelId="{25DFF833-FC58-0240-A5AB-435319529634}">
      <dsp:nvSpPr>
        <dsp:cNvPr id="0" name=""/>
        <dsp:cNvSpPr/>
      </dsp:nvSpPr>
      <dsp:spPr>
        <a:xfrm>
          <a:off x="6215910" y="1069106"/>
          <a:ext cx="2028357" cy="75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Mike Zernick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Quality &amp; Safety Mgr</a:t>
          </a:r>
        </a:p>
      </dsp:txBody>
      <dsp:txXfrm>
        <a:off x="6215910" y="1069106"/>
        <a:ext cx="2028357" cy="75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A599-6F46-48C3-9E01-C891ACDD1800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5700-C90B-4671-90B5-AEAF746CF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5700-C90B-4671-90B5-AEAF746CF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8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Tight configuration.</a:t>
            </a:r>
            <a:r>
              <a:rPr lang="en-US" baseline="0" dirty="0"/>
              <a:t> GPR will influence final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5700-C90B-4671-90B5-AEAF746CF5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0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E330-CF41-4845-B3AE-380BC1E7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943AB-67FD-5746-9639-7BE5ED8DB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C1DE7-A2DF-8D43-8C78-7F100098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E1F-46BD-4E8B-AAF6-04194F98D5D3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CD60E-6728-8E41-AC3B-4E424B32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2BC8C-EF6B-0549-9F54-4466FC17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AD65-9C2C-2F47-8CFF-56575FDFF3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9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eCube Upg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FE3B3C-E914-B648-B755-1FCB5172F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18" y="6024685"/>
            <a:ext cx="691659" cy="691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BC8BF-0A33-9442-8CE2-A8E61BC889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4490" y="5963407"/>
            <a:ext cx="808892" cy="8142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37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72" y="18644"/>
            <a:ext cx="2240090" cy="6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2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9FC90-BA3D-8748-833F-D8BD5CAF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36CC-7C2A-4492-8902-7848D9207B8B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A413D-6473-9B49-967F-AF5531B7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E4271-166A-9844-B261-58145285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AD65-9C2C-2F47-8CFF-56575FDFF3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2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BAB93-CEA7-4C4E-A891-7992B564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210C9-B66D-4141-9CD5-8BAC0123E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EB7F-CC55-3646-B8A2-55D7AF51D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2241-B77D-412E-B6C1-30D78EA79A8C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FFD74-7AA4-E44F-BF0F-9EF4C6720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1641C-3BE3-E445-B54F-3027DB687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AD65-9C2C-2F47-8CFF-56575FDFF3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1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AD65-9C2C-2F47-8CFF-56575FDFF3E4}" type="slidenum">
              <a:rPr lang="en-US" smtClean="0"/>
              <a:t>1</a:t>
            </a:fld>
            <a:endParaRPr lang="en-US" dirty="0"/>
          </a:p>
        </p:txBody>
      </p:sp>
      <p:pic>
        <p:nvPicPr>
          <p:cNvPr id="26" name="Picture 25" descr="C:\Users\thutchings\AppData\Local\Microsoft\Windows\Temporary Internet Files\Content.MSO\E0D91DB0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4461164" y="1051173"/>
            <a:ext cx="773083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</a:rPr>
              <a:t>IceCube Upgrade: 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/>
              </a:rPr>
              <a:t>Field Seasons Plan &amp;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81" y="5676009"/>
            <a:ext cx="3901448" cy="1045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1F6B7-D533-D946-A14F-B1FB6D80CC0E}"/>
              </a:ext>
            </a:extLst>
          </p:cNvPr>
          <p:cNvSpPr txBox="1"/>
          <p:nvPr/>
        </p:nvSpPr>
        <p:spPr>
          <a:xfrm>
            <a:off x="4461164" y="2808732"/>
            <a:ext cx="663492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Halyard Display Light" pitchFamily="2" charset="77"/>
                <a:ea typeface="Halyard Display Light" pitchFamily="2" charset="77"/>
              </a:rPr>
              <a:t>F. Feyzi and IceCube Upgrade Team</a:t>
            </a:r>
            <a:endParaRPr lang="en-US" sz="2400" dirty="0">
              <a:solidFill>
                <a:srgbClr val="FFFFFF"/>
              </a:solidFill>
              <a:latin typeface="Halyard Display Light" pitchFamily="2" charset="77"/>
              <a:ea typeface="Halyard Display Light" pitchFamily="2" charset="77"/>
            </a:endParaRPr>
          </a:p>
          <a:p>
            <a:r>
              <a:rPr lang="en-US" sz="2400" dirty="0">
                <a:solidFill>
                  <a:srgbClr val="FFFFFF"/>
                </a:solidFill>
                <a:latin typeface="Halyard Display Light" pitchFamily="2" charset="77"/>
                <a:ea typeface="Halyard Display Light" pitchFamily="2" charset="77"/>
              </a:rPr>
              <a:t>ICNO/Upgrade Project - NSF Site Visit Review</a:t>
            </a:r>
          </a:p>
          <a:p>
            <a:r>
              <a:rPr lang="en-US" sz="2400" dirty="0">
                <a:solidFill>
                  <a:srgbClr val="FFFFFF"/>
                </a:solidFill>
                <a:latin typeface="Halyard Display Light" pitchFamily="2" charset="77"/>
                <a:ea typeface="Halyard Display Light" pitchFamily="2" charset="77"/>
              </a:rPr>
              <a:t>March 18, </a:t>
            </a:r>
            <a:r>
              <a:rPr lang="en-US" sz="2400" dirty="0" smtClean="0">
                <a:solidFill>
                  <a:srgbClr val="FFFFFF"/>
                </a:solidFill>
                <a:latin typeface="Halyard Display Light" pitchFamily="2" charset="77"/>
                <a:ea typeface="Halyard Display Light" pitchFamily="2" charset="77"/>
              </a:rPr>
              <a:t>2020</a:t>
            </a:r>
            <a:br>
              <a:rPr lang="en-US" sz="2400" dirty="0" smtClean="0">
                <a:solidFill>
                  <a:srgbClr val="FFFFFF"/>
                </a:solidFill>
                <a:latin typeface="Halyard Display Light" pitchFamily="2" charset="77"/>
                <a:ea typeface="Halyard Display Light" pitchFamily="2" charset="77"/>
              </a:rPr>
            </a:br>
            <a:r>
              <a:rPr lang="en-US" sz="2400" dirty="0">
                <a:solidFill>
                  <a:srgbClr val="FFFFFF"/>
                </a:solidFill>
                <a:latin typeface="Halyard Display Light" pitchFamily="2" charset="77"/>
                <a:ea typeface="Halyard Display Light" pitchFamily="2" charset="77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Halyard Display Light" pitchFamily="2" charset="77"/>
                <a:ea typeface="Halyard Display Light" pitchFamily="2" charset="77"/>
              </a:rPr>
            </a:br>
            <a:endParaRPr lang="en-US" sz="2400" dirty="0">
              <a:solidFill>
                <a:srgbClr val="FFFFFF"/>
              </a:solidFill>
              <a:latin typeface="Halyard Display Light" pitchFamily="2" charset="77"/>
              <a:ea typeface="Halyard Display Light" pitchFamily="2" charset="77"/>
            </a:endParaRPr>
          </a:p>
          <a:p>
            <a:endParaRPr lang="en-US" sz="2400" dirty="0">
              <a:solidFill>
                <a:srgbClr val="FFFFFF"/>
              </a:solidFill>
              <a:latin typeface="Halyard Display Light" pitchFamily="2" charset="77"/>
              <a:ea typeface="Halyard Display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56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789F6AE-FB96-D04B-BE83-980A677E9089}"/>
              </a:ext>
            </a:extLst>
          </p:cNvPr>
          <p:cNvGraphicFramePr/>
          <p:nvPr/>
        </p:nvGraphicFramePr>
        <p:xfrm>
          <a:off x="-304800" y="754303"/>
          <a:ext cx="1211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22D54C-2B87-374E-B705-EDD70A40117C}"/>
              </a:ext>
            </a:extLst>
          </p:cNvPr>
          <p:cNvSpPr txBox="1"/>
          <p:nvPr/>
        </p:nvSpPr>
        <p:spPr>
          <a:xfrm>
            <a:off x="850900" y="156419"/>
            <a:ext cx="102108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i="1" dirty="0"/>
              <a:t>Proposed</a:t>
            </a:r>
            <a:r>
              <a:rPr lang="en-US" sz="2400" b="1" dirty="0"/>
              <a:t> Upgrade Project and IceCube M&amp;O On-Ice Org Chart – 22/23 Season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62B6B4-BF35-6F42-ABF0-DBAFF94D4088}"/>
              </a:ext>
            </a:extLst>
          </p:cNvPr>
          <p:cNvGraphicFramePr>
            <a:graphicFrameLocks noGrp="1"/>
          </p:cNvGraphicFramePr>
          <p:nvPr/>
        </p:nvGraphicFramePr>
        <p:xfrm>
          <a:off x="8153400" y="4267200"/>
          <a:ext cx="3416300" cy="1876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911">
                  <a:extLst>
                    <a:ext uri="{9D8B030D-6E8A-4147-A177-3AD203B41FA5}">
                      <a16:colId xmlns:a16="http://schemas.microsoft.com/office/drawing/2014/main" val="2184522812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154489696"/>
                    </a:ext>
                  </a:extLst>
                </a:gridCol>
                <a:gridCol w="549729">
                  <a:extLst>
                    <a:ext uri="{9D8B030D-6E8A-4147-A177-3AD203B41FA5}">
                      <a16:colId xmlns:a16="http://schemas.microsoft.com/office/drawing/2014/main" val="3931963631"/>
                    </a:ext>
                  </a:extLst>
                </a:gridCol>
                <a:gridCol w="426357">
                  <a:extLst>
                    <a:ext uri="{9D8B030D-6E8A-4147-A177-3AD203B41FA5}">
                      <a16:colId xmlns:a16="http://schemas.microsoft.com/office/drawing/2014/main" val="170501156"/>
                    </a:ext>
                  </a:extLst>
                </a:gridCol>
                <a:gridCol w="488043">
                  <a:extLst>
                    <a:ext uri="{9D8B030D-6E8A-4147-A177-3AD203B41FA5}">
                      <a16:colId xmlns:a16="http://schemas.microsoft.com/office/drawing/2014/main" val="1893760100"/>
                    </a:ext>
                  </a:extLst>
                </a:gridCol>
              </a:tblGrid>
              <a:tr h="392567">
                <a:tc>
                  <a:txBody>
                    <a:bodyPr/>
                    <a:lstStyle/>
                    <a:p>
                      <a:r>
                        <a:rPr lang="en-US" sz="1000" b="1" i="0" dirty="0"/>
                        <a:t>Category /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M &amp;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In-kind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31290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96816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r>
                        <a:rPr lang="en-US" sz="1000" b="0" i="0" dirty="0"/>
                        <a:t>Drill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76359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r>
                        <a:rPr lang="en-US" sz="1000" b="0" i="0" dirty="0"/>
                        <a:t>Deploy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97870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r>
                        <a:rPr lang="en-US" sz="1000" b="0" i="0" dirty="0"/>
                        <a:t>CPT/Cal/M&amp;O/C&amp;V/Eng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647596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r>
                        <a:rPr lang="en-US" sz="1000" b="1" i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4881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233420-667C-E64E-B37C-CEA94D61F1C0}"/>
              </a:ext>
            </a:extLst>
          </p:cNvPr>
          <p:cNvSpPr txBox="1"/>
          <p:nvPr/>
        </p:nvSpPr>
        <p:spPr>
          <a:xfrm>
            <a:off x="165100" y="6477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Revision 20190321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1C8CF-BE59-FB41-80BF-C9B61EBC70DB}"/>
              </a:ext>
            </a:extLst>
          </p:cNvPr>
          <p:cNvSpPr txBox="1"/>
          <p:nvPr/>
        </p:nvSpPr>
        <p:spPr>
          <a:xfrm>
            <a:off x="8991600" y="3887465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Population Breakdown</a:t>
            </a:r>
          </a:p>
        </p:txBody>
      </p:sp>
    </p:spTree>
    <p:extLst>
      <p:ext uri="{BB962C8B-B14F-4D97-AF65-F5344CB8AC3E}">
        <p14:creationId xmlns:p14="http://schemas.microsoft.com/office/powerpoint/2010/main" val="9999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10996" cy="637563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 Implementation– Cargo Plan</a:t>
            </a:r>
          </a:p>
        </p:txBody>
      </p:sp>
      <p:pic>
        <p:nvPicPr>
          <p:cNvPr id="4" name="Picture 5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D282A329-4A75-41B0-B9F9-11DB806F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6" y="685106"/>
            <a:ext cx="11803564" cy="60639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47932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McMurdo Support needed 20/21</a:t>
            </a:r>
          </a:p>
          <a:p>
            <a:r>
              <a:rPr lang="en-US" sz="2400" dirty="0">
                <a:cs typeface="Calibri"/>
              </a:rPr>
              <a:t>Mostly involves coordinating movement of 'large' items to South Pole either by traverse or Herc</a:t>
            </a:r>
          </a:p>
          <a:p>
            <a:r>
              <a:rPr lang="en-US" sz="2400" dirty="0">
                <a:ea typeface="+mn-lt"/>
                <a:cs typeface="+mn-lt"/>
              </a:rPr>
              <a:t>Need to reshuffle almost all equipment for traverse 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Considering Ice Cube representative in McMurdo to help manage the process - Oct</a:t>
            </a:r>
            <a:endParaRPr lang="en-US" dirty="0"/>
          </a:p>
          <a:p>
            <a:r>
              <a:rPr lang="en-US" sz="2400" dirty="0">
                <a:cs typeface="Calibri"/>
              </a:rPr>
              <a:t>Some repair (welding) of sleds, infrastructure and containers for structural concerns</a:t>
            </a:r>
          </a:p>
          <a:p>
            <a:r>
              <a:rPr lang="en-US" sz="2400" dirty="0">
                <a:cs typeface="Calibri"/>
              </a:rPr>
              <a:t>Transport un-traversable ski kits (ISO1, ISO2) to Pole for use there</a:t>
            </a:r>
          </a:p>
          <a:p>
            <a:r>
              <a:rPr lang="en-US" sz="2400" dirty="0">
                <a:cs typeface="Calibri"/>
              </a:rPr>
              <a:t>Is the Science Traverse or any of its equipment available?  Additional flatracks?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20/21 Field Season detail (1)</a:t>
            </a:r>
          </a:p>
        </p:txBody>
      </p:sp>
    </p:spTree>
    <p:extLst>
      <p:ext uri="{BB962C8B-B14F-4D97-AF65-F5344CB8AC3E}">
        <p14:creationId xmlns:p14="http://schemas.microsoft.com/office/powerpoint/2010/main" val="2359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515268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List of Items We Need to Transport to South Pole 20/21</a:t>
            </a:r>
            <a:endParaRPr lang="en-US" b="1" dirty="0"/>
          </a:p>
          <a:p>
            <a:r>
              <a:rPr lang="en-US" sz="2400" b="1" dirty="0">
                <a:cs typeface="Calibri"/>
              </a:rPr>
              <a:t>Gen2 and Gen3</a:t>
            </a:r>
          </a:p>
          <a:p>
            <a:pPr lvl="1"/>
            <a:r>
              <a:rPr lang="en-US" dirty="0">
                <a:cs typeface="Calibri"/>
              </a:rPr>
              <a:t>Need to be moved to flatrack with ISO2-conversion or ISO3</a:t>
            </a:r>
          </a:p>
          <a:p>
            <a:pPr lvl="1"/>
            <a:r>
              <a:rPr lang="en-US" dirty="0">
                <a:cs typeface="Calibri"/>
              </a:rPr>
              <a:t>SPOT-1</a:t>
            </a:r>
          </a:p>
          <a:p>
            <a:r>
              <a:rPr lang="en-US" sz="2400" b="1" dirty="0">
                <a:cs typeface="Calibri"/>
              </a:rPr>
              <a:t>Day Tank and Gen Hoods</a:t>
            </a:r>
            <a:endParaRPr lang="en-US" sz="24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Need to be moved to flatrack with ISO2-conversion or ISO3</a:t>
            </a:r>
          </a:p>
          <a:p>
            <a:pPr lvl="1"/>
            <a:r>
              <a:rPr lang="en-US" sz="2000" dirty="0">
                <a:cs typeface="Calibri"/>
              </a:rPr>
              <a:t>SPOT-1</a:t>
            </a:r>
          </a:p>
          <a:p>
            <a:r>
              <a:rPr lang="en-US" sz="2400" b="1" dirty="0">
                <a:cs typeface="Calibri"/>
              </a:rPr>
              <a:t>Gen1 </a:t>
            </a:r>
            <a:r>
              <a:rPr lang="en-US" sz="2400" dirty="0">
                <a:cs typeface="Calibri"/>
              </a:rPr>
              <a:t>– Put this on a Herc. Otherwise transport on SPOT-1</a:t>
            </a:r>
          </a:p>
          <a:p>
            <a:r>
              <a:rPr lang="en-US" sz="2400" b="1" dirty="0">
                <a:cs typeface="Calibri"/>
              </a:rPr>
              <a:t>Firn Drill </a:t>
            </a:r>
            <a:r>
              <a:rPr lang="en-US" sz="2400" dirty="0">
                <a:cs typeface="Calibri"/>
              </a:rPr>
              <a:t>– Put this on a Herc to avoid transportation damage</a:t>
            </a:r>
          </a:p>
          <a:p>
            <a:r>
              <a:rPr lang="en-US" sz="2400" b="1" dirty="0">
                <a:cs typeface="Calibri"/>
              </a:rPr>
              <a:t>287</a:t>
            </a:r>
            <a:r>
              <a:rPr lang="en-US" sz="2400" dirty="0">
                <a:cs typeface="Calibri"/>
              </a:rPr>
              <a:t> – Put this on a Herc to expedite delivery</a:t>
            </a:r>
          </a:p>
          <a:p>
            <a:r>
              <a:rPr lang="en-US" sz="2400" b="1" dirty="0">
                <a:cs typeface="Calibri"/>
              </a:rPr>
              <a:t>20' Container</a:t>
            </a:r>
            <a:r>
              <a:rPr lang="en-US" sz="2400" dirty="0">
                <a:cs typeface="Calibri"/>
              </a:rPr>
              <a:t> (empty)</a:t>
            </a:r>
          </a:p>
          <a:p>
            <a:r>
              <a:rPr lang="en-US" sz="2400" b="1" dirty="0">
                <a:cs typeface="Calibri"/>
              </a:rPr>
              <a:t>HPU#1 – </a:t>
            </a:r>
            <a:r>
              <a:rPr lang="en-US" sz="2400" dirty="0">
                <a:cs typeface="Calibri"/>
              </a:rPr>
              <a:t>40' WISSARD container</a:t>
            </a:r>
          </a:p>
          <a:p>
            <a:r>
              <a:rPr lang="en-US" sz="2400" b="1" dirty="0">
                <a:cs typeface="Calibri"/>
              </a:rPr>
              <a:t>HPU#2</a:t>
            </a:r>
            <a:r>
              <a:rPr lang="en-US" sz="2400" dirty="0">
                <a:cs typeface="Calibri"/>
              </a:rPr>
              <a:t> – 40' WISSARD container</a:t>
            </a:r>
          </a:p>
          <a:p>
            <a:r>
              <a:rPr lang="en-US" sz="2400" b="1" dirty="0">
                <a:cs typeface="Calibri"/>
              </a:rPr>
              <a:t>RCU</a:t>
            </a:r>
            <a:r>
              <a:rPr lang="en-US" sz="2400" dirty="0">
                <a:cs typeface="Calibri"/>
              </a:rPr>
              <a:t> – 40' WISSARD container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20/21 Field Season detail (2)</a:t>
            </a:r>
          </a:p>
        </p:txBody>
      </p:sp>
    </p:spTree>
    <p:extLst>
      <p:ext uri="{BB962C8B-B14F-4D97-AF65-F5344CB8AC3E}">
        <p14:creationId xmlns:p14="http://schemas.microsoft.com/office/powerpoint/2010/main" val="332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49801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EHWD Set-up Basics</a:t>
            </a:r>
          </a:p>
          <a:p>
            <a:r>
              <a:rPr lang="en-US" dirty="0">
                <a:cs typeface="Calibri"/>
              </a:rPr>
              <a:t>Set everything up in drill configuration on groomed area adjacent to winter storage to start season</a:t>
            </a:r>
          </a:p>
          <a:p>
            <a:r>
              <a:rPr lang="en-US" dirty="0">
                <a:cs typeface="Calibri"/>
              </a:rPr>
              <a:t>This will require significant early season heavy equipment support to excavate modules and reels, groom area and set up drill configuration</a:t>
            </a:r>
            <a:endParaRPr lang="en-US" dirty="0"/>
          </a:p>
          <a:p>
            <a:r>
              <a:rPr lang="en-US" dirty="0">
                <a:cs typeface="Calibri"/>
              </a:rPr>
              <a:t>CRREL Generator for camp power. </a:t>
            </a:r>
          </a:p>
          <a:p>
            <a:r>
              <a:rPr lang="en-US" dirty="0">
                <a:cs typeface="Calibri"/>
              </a:rPr>
              <a:t>1 Fuel tank for Generators</a:t>
            </a:r>
          </a:p>
          <a:p>
            <a:r>
              <a:rPr lang="en-US" dirty="0">
                <a:cs typeface="Calibri"/>
              </a:rPr>
              <a:t>1 Fuel tank for MECC</a:t>
            </a:r>
            <a:endParaRPr lang="en-US" dirty="0"/>
          </a:p>
          <a:p>
            <a:r>
              <a:rPr lang="en-US" dirty="0">
                <a:cs typeface="Calibri"/>
              </a:rPr>
              <a:t>1 Fuel tank for MHPs.  Can be moved when necessary with Ice Cube 287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20/21 Field Season detail (3)</a:t>
            </a:r>
          </a:p>
        </p:txBody>
      </p:sp>
    </p:spTree>
    <p:extLst>
      <p:ext uri="{BB962C8B-B14F-4D97-AF65-F5344CB8AC3E}">
        <p14:creationId xmlns:p14="http://schemas.microsoft.com/office/powerpoint/2010/main" val="39849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97011" y="758923"/>
            <a:ext cx="11705029" cy="4908265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ASC Trades Support needed</a:t>
            </a:r>
          </a:p>
          <a:p>
            <a:r>
              <a:rPr lang="en-US" dirty="0">
                <a:cs typeface="Calibri"/>
              </a:rPr>
              <a:t>Electrical </a:t>
            </a:r>
          </a:p>
          <a:p>
            <a:pPr lvl="1"/>
            <a:r>
              <a:rPr lang="en-US" dirty="0">
                <a:cs typeface="Calibri"/>
              </a:rPr>
              <a:t>Follow-up/inspect some of the electrical modifications required for motor drive and control system upgrade.  </a:t>
            </a:r>
          </a:p>
          <a:p>
            <a:pPr lvl="1"/>
            <a:r>
              <a:rPr lang="en-US" dirty="0">
                <a:cs typeface="Calibri"/>
              </a:rPr>
              <a:t>Finish work on PDM that could not be completed in 19/20 </a:t>
            </a:r>
          </a:p>
          <a:p>
            <a:pPr lvl="1"/>
            <a:r>
              <a:rPr lang="en-US" dirty="0">
                <a:cs typeface="Calibri"/>
              </a:rPr>
              <a:t>Power SES with CRREL generator + PDM</a:t>
            </a:r>
          </a:p>
          <a:p>
            <a:r>
              <a:rPr lang="en-US" dirty="0">
                <a:cs typeface="Calibri"/>
              </a:rPr>
              <a:t>Carps/Construction</a:t>
            </a:r>
          </a:p>
          <a:p>
            <a:pPr lvl="1"/>
            <a:r>
              <a:rPr lang="en-US" dirty="0">
                <a:cs typeface="Calibri"/>
              </a:rPr>
              <a:t>Install fall restraint system on 5 MDSs early season</a:t>
            </a:r>
          </a:p>
          <a:p>
            <a:pPr lvl="1"/>
            <a:r>
              <a:rPr lang="en-US" dirty="0">
                <a:cs typeface="Calibri"/>
              </a:rPr>
              <a:t>Build enclosures on top of Water Tanks and to insulate water manifolds</a:t>
            </a:r>
          </a:p>
          <a:p>
            <a:r>
              <a:rPr lang="en-US" dirty="0">
                <a:cs typeface="Calibri"/>
              </a:rPr>
              <a:t>Mechanic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CRREL Gen checks, maintenance and PMs </a:t>
            </a:r>
          </a:p>
          <a:p>
            <a:pPr lvl="1"/>
            <a:r>
              <a:rPr lang="en-US" dirty="0">
                <a:cs typeface="Calibri"/>
              </a:rPr>
              <a:t>287B</a:t>
            </a:r>
          </a:p>
          <a:p>
            <a:pPr lvl="1"/>
            <a:r>
              <a:rPr lang="en-US" dirty="0">
                <a:cs typeface="Calibri"/>
              </a:rPr>
              <a:t>Snowmobiles  </a:t>
            </a: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20/21 Field Season detail (4)</a:t>
            </a:r>
          </a:p>
        </p:txBody>
      </p:sp>
    </p:spTree>
    <p:extLst>
      <p:ext uri="{BB962C8B-B14F-4D97-AF65-F5344CB8AC3E}">
        <p14:creationId xmlns:p14="http://schemas.microsoft.com/office/powerpoint/2010/main" val="1147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48795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Check </a:t>
            </a:r>
            <a:r>
              <a:rPr lang="en-US" b="1" dirty="0" smtClean="0">
                <a:cs typeface="Calibri"/>
              </a:rPr>
              <a:t>Ancillary Equipment</a:t>
            </a:r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Seasonal Equipment Workshop (SEW</a:t>
            </a:r>
            <a:r>
              <a:rPr lang="en-US" dirty="0" smtClean="0">
                <a:cs typeface="Calibri"/>
              </a:rPr>
              <a:t>) is available as </a:t>
            </a:r>
            <a:r>
              <a:rPr lang="en-US" dirty="0">
                <a:cs typeface="Calibri"/>
              </a:rPr>
              <a:t>e</a:t>
            </a:r>
            <a:r>
              <a:rPr lang="en-US" dirty="0" smtClean="0">
                <a:cs typeface="Calibri"/>
              </a:rPr>
              <a:t>lectrical team workshop, check condition</a:t>
            </a:r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Optical Module Lab (OML) - </a:t>
            </a:r>
            <a:r>
              <a:rPr lang="en-US" dirty="0" smtClean="0">
                <a:cs typeface="Calibri"/>
              </a:rPr>
              <a:t> Assess condition, many not be </a:t>
            </a:r>
            <a:r>
              <a:rPr lang="en-US" dirty="0">
                <a:cs typeface="Calibri"/>
              </a:rPr>
              <a:t>is </a:t>
            </a:r>
            <a:r>
              <a:rPr lang="en-US" dirty="0" smtClean="0">
                <a:cs typeface="Calibri"/>
              </a:rPr>
              <a:t>needed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DOM Sleds – Used to transport DOMs to prep and to </a:t>
            </a:r>
            <a:r>
              <a:rPr lang="en-US" dirty="0" smtClean="0">
                <a:cs typeface="Calibri"/>
              </a:rPr>
              <a:t>deployment no longer available, assess what we could use instead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20/21 Field Season detail (5)</a:t>
            </a:r>
          </a:p>
        </p:txBody>
      </p:sp>
    </p:spTree>
    <p:extLst>
      <p:ext uri="{BB962C8B-B14F-4D97-AF65-F5344CB8AC3E}">
        <p14:creationId xmlns:p14="http://schemas.microsoft.com/office/powerpoint/2010/main" val="7477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487951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ASC Equipment Support needed</a:t>
            </a:r>
          </a:p>
          <a:p>
            <a:r>
              <a:rPr lang="en-US" dirty="0">
                <a:cs typeface="Calibri"/>
              </a:rPr>
              <a:t>Excavate EHWD and Berms</a:t>
            </a:r>
          </a:p>
          <a:p>
            <a:r>
              <a:rPr lang="en-US" dirty="0">
                <a:cs typeface="Calibri"/>
              </a:rPr>
              <a:t>Set up EHWD in drill configuration</a:t>
            </a:r>
          </a:p>
          <a:p>
            <a:r>
              <a:rPr lang="en-US" dirty="0">
                <a:cs typeface="Calibri"/>
              </a:rPr>
              <a:t>Crane support for mounting PDM and Gens on skis</a:t>
            </a:r>
          </a:p>
          <a:p>
            <a:r>
              <a:rPr lang="en-US" dirty="0">
                <a:cs typeface="Calibri"/>
              </a:rPr>
              <a:t>Manbasket for tower hoist wiring on Tower #2 (1 day)</a:t>
            </a:r>
          </a:p>
          <a:p>
            <a:r>
              <a:rPr lang="en-US" dirty="0">
                <a:cs typeface="Calibri"/>
              </a:rPr>
              <a:t>We would like to request dedicated 287/skidsteer until our 287B arrives </a:t>
            </a:r>
          </a:p>
          <a:p>
            <a:r>
              <a:rPr lang="en-US" dirty="0">
                <a:cs typeface="Calibri"/>
              </a:rPr>
              <a:t>SPO-Loader email worked well last season for next-day requests, confirm this method again be available in 20/21</a:t>
            </a:r>
          </a:p>
          <a:p>
            <a:r>
              <a:rPr lang="en-US" dirty="0">
                <a:cs typeface="Calibri"/>
              </a:rPr>
              <a:t>Pad preparation in Dark Sector</a:t>
            </a:r>
          </a:p>
          <a:p>
            <a:r>
              <a:rPr lang="en-US" dirty="0">
                <a:cs typeface="Calibri"/>
              </a:rPr>
              <a:t>Winter location for heated hose reel (test)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20/21 Field Season detail (6)</a:t>
            </a:r>
          </a:p>
        </p:txBody>
      </p:sp>
    </p:spTree>
    <p:extLst>
      <p:ext uri="{BB962C8B-B14F-4D97-AF65-F5344CB8AC3E}">
        <p14:creationId xmlns:p14="http://schemas.microsoft.com/office/powerpoint/2010/main" val="28657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48795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Additional ASC Support Requests</a:t>
            </a:r>
          </a:p>
          <a:p>
            <a:r>
              <a:rPr lang="en-US" dirty="0">
                <a:cs typeface="Calibri"/>
              </a:rPr>
              <a:t>200-3000gal water tank and seed water for heater testing</a:t>
            </a:r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90w gear oil for high pressure pumps (Mobilgear 630 or equivalent)</a:t>
            </a:r>
          </a:p>
          <a:p>
            <a:r>
              <a:rPr lang="en-US" dirty="0">
                <a:cs typeface="Calibri"/>
              </a:rPr>
              <a:t>2-cycle oil for snowmobiles  </a:t>
            </a:r>
          </a:p>
          <a:p>
            <a:r>
              <a:rPr lang="en-US" dirty="0">
                <a:cs typeface="Calibri"/>
              </a:rPr>
              <a:t>1000+ gal fuel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20/21 Field Season detail (7)</a:t>
            </a:r>
          </a:p>
        </p:txBody>
      </p:sp>
    </p:spTree>
    <p:extLst>
      <p:ext uri="{BB962C8B-B14F-4D97-AF65-F5344CB8AC3E}">
        <p14:creationId xmlns:p14="http://schemas.microsoft.com/office/powerpoint/2010/main" val="13187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487951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Hose Logistics and Storage</a:t>
            </a:r>
          </a:p>
          <a:p>
            <a:r>
              <a:rPr lang="en-US" dirty="0">
                <a:cs typeface="Calibri"/>
              </a:rPr>
              <a:t>Arriving in CHC fall 2020</a:t>
            </a:r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Vessel to McMurdo 20/21</a:t>
            </a:r>
          </a:p>
          <a:p>
            <a:r>
              <a:rPr lang="en-US" dirty="0">
                <a:cs typeface="Calibri"/>
              </a:rPr>
              <a:t>Winter storage in McMurdo 2021</a:t>
            </a:r>
          </a:p>
          <a:p>
            <a:r>
              <a:rPr lang="en-US" dirty="0">
                <a:cs typeface="Calibri"/>
              </a:rPr>
              <a:t>Fly to NPX 21/22</a:t>
            </a:r>
          </a:p>
          <a:p>
            <a:r>
              <a:rPr lang="en-US" dirty="0">
                <a:cs typeface="Calibri"/>
              </a:rPr>
              <a:t>Install on hose reel 21/22, heat hose reel during 2022 winter</a:t>
            </a:r>
          </a:p>
          <a:p>
            <a:pPr lvl="1"/>
            <a:r>
              <a:rPr lang="en-US" dirty="0">
                <a:cs typeface="Calibri"/>
              </a:rPr>
              <a:t>Location</a:t>
            </a:r>
          </a:p>
          <a:p>
            <a:pPr lvl="1"/>
            <a:r>
              <a:rPr lang="en-US" dirty="0">
                <a:cs typeface="Calibri"/>
              </a:rPr>
              <a:t>Power</a:t>
            </a:r>
          </a:p>
          <a:p>
            <a:pPr lvl="1"/>
            <a:r>
              <a:rPr lang="en-US" dirty="0">
                <a:cs typeface="Calibri"/>
              </a:rPr>
              <a:t>Test this in 20/21</a:t>
            </a:r>
          </a:p>
          <a:p>
            <a:r>
              <a:rPr lang="en-US" dirty="0">
                <a:cs typeface="Calibri"/>
              </a:rPr>
              <a:t>Install hose onto reel at Cryo</a:t>
            </a:r>
          </a:p>
          <a:p>
            <a:pPr lvl="1"/>
            <a:r>
              <a:rPr lang="en-US" dirty="0">
                <a:cs typeface="Calibri"/>
              </a:rPr>
              <a:t>Keep hose spools warm until needed</a:t>
            </a:r>
          </a:p>
          <a:p>
            <a:pPr lvl="1"/>
            <a:r>
              <a:rPr lang="en-US" dirty="0">
                <a:cs typeface="Calibri"/>
              </a:rPr>
              <a:t>TOS + hose reel + TU20 + space</a:t>
            </a:r>
          </a:p>
          <a:p>
            <a:r>
              <a:rPr lang="en-US" dirty="0">
                <a:cs typeface="Calibri"/>
              </a:rPr>
              <a:t>Consider long-term plan (Gen2)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Upgrade Drill Hose</a:t>
            </a:r>
          </a:p>
        </p:txBody>
      </p:sp>
    </p:spTree>
    <p:extLst>
      <p:ext uri="{BB962C8B-B14F-4D97-AF65-F5344CB8AC3E}">
        <p14:creationId xmlns:p14="http://schemas.microsoft.com/office/powerpoint/2010/main" val="38649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334" y="862062"/>
            <a:ext cx="4961688" cy="55200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94371" cy="637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Upgrade Implementation– 22/23 Season Site Plan</a:t>
            </a:r>
          </a:p>
        </p:txBody>
      </p:sp>
    </p:spTree>
    <p:extLst>
      <p:ext uri="{BB962C8B-B14F-4D97-AF65-F5344CB8AC3E}">
        <p14:creationId xmlns:p14="http://schemas.microsoft.com/office/powerpoint/2010/main" val="16766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94371" cy="637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Upgrade Implementation – On-Ice Activities (19/20)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96C573-AE48-47BB-963A-1D334114C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8742"/>
              </p:ext>
            </p:extLst>
          </p:nvPr>
        </p:nvGraphicFramePr>
        <p:xfrm>
          <a:off x="362414" y="752707"/>
          <a:ext cx="11346759" cy="519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243">
                  <a:extLst>
                    <a:ext uri="{9D8B030D-6E8A-4147-A177-3AD203B41FA5}">
                      <a16:colId xmlns:a16="http://schemas.microsoft.com/office/drawing/2014/main" val="2766607365"/>
                    </a:ext>
                  </a:extLst>
                </a:gridCol>
                <a:gridCol w="5306516">
                  <a:extLst>
                    <a:ext uri="{9D8B030D-6E8A-4147-A177-3AD203B41FA5}">
                      <a16:colId xmlns:a16="http://schemas.microsoft.com/office/drawing/2014/main" val="2301420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3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Deploy team of 8 to NPX for Full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 of 12 for Full Season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0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Generators 2 &amp; 3: Repairs, Tune, Prepare, Possible Traverse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Distribution Module: Repair, Sync, Traverse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8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UNL Equipment: Secure, Organize, Prepare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61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Perform Ground Penetrating 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Completed, awaiting CRREL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45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Perform Structural Inspection of Drill Towers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5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Comprehensive Subsystem Inspection, Evaluation, 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12821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Life-Safety Systems Inspected and Replaced As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474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Power-Up and Fire Furnaces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4952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Winches: Inspect &amp;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0910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Control System: Test Prototype Motor Drives, Test Motors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7610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ICL: Evaluate Cable Entry and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4501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Fuel Tower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31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5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48795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Main Drill Cable Reel Logistics</a:t>
            </a:r>
            <a:endParaRPr lang="en-US" dirty="0"/>
          </a:p>
          <a:p>
            <a:r>
              <a:rPr lang="en-US" dirty="0">
                <a:cs typeface="Calibri"/>
              </a:rPr>
              <a:t>Current Plan</a:t>
            </a:r>
            <a:endParaRPr lang="en-US" b="1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Vessel ship 20/21</a:t>
            </a:r>
          </a:p>
          <a:p>
            <a:pPr lvl="1"/>
            <a:r>
              <a:rPr lang="en-US" dirty="0">
                <a:cs typeface="Calibri"/>
              </a:rPr>
              <a:t>Winter in McMurdo 2021</a:t>
            </a:r>
          </a:p>
          <a:p>
            <a:pPr lvl="1"/>
            <a:r>
              <a:rPr lang="en-US" dirty="0">
                <a:cs typeface="Calibri"/>
              </a:rPr>
              <a:t>Traverse to NPX 21/22</a:t>
            </a:r>
          </a:p>
          <a:p>
            <a:r>
              <a:rPr lang="en-US" dirty="0" smtClean="0">
                <a:cs typeface="Calibri"/>
              </a:rPr>
              <a:t>Under Consideration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COMSUR 2021</a:t>
            </a:r>
          </a:p>
          <a:p>
            <a:pPr lvl="1"/>
            <a:r>
              <a:rPr lang="en-US" dirty="0">
                <a:cs typeface="Calibri"/>
              </a:rPr>
              <a:t>C17 to McMurdo early 21/22</a:t>
            </a:r>
          </a:p>
          <a:p>
            <a:pPr lvl="1"/>
            <a:r>
              <a:rPr lang="en-US" dirty="0">
                <a:cs typeface="Calibri"/>
              </a:rPr>
              <a:t>LC130 to NPX early 21/22</a:t>
            </a:r>
          </a:p>
          <a:p>
            <a:pPr lvl="1"/>
            <a:r>
              <a:rPr lang="en-US" dirty="0">
                <a:cs typeface="Calibri"/>
              </a:rPr>
              <a:t>Significant change</a:t>
            </a:r>
          </a:p>
          <a:p>
            <a:pPr lvl="1"/>
            <a:r>
              <a:rPr lang="en-US" dirty="0">
                <a:cs typeface="Calibri"/>
              </a:rPr>
              <a:t>Also includes tensioner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/>
                <a:ea typeface="Verdana"/>
                <a:cs typeface="Verdana"/>
              </a:rPr>
              <a:t>Upgrade Drill Main Cable </a:t>
            </a:r>
            <a:r>
              <a:rPr lang="en-US" sz="3200" dirty="0" smtClean="0">
                <a:latin typeface="Verdana"/>
                <a:ea typeface="Verdana"/>
                <a:cs typeface="Verdana"/>
              </a:rPr>
              <a:t>Reel Contingency Plan</a:t>
            </a:r>
            <a:endParaRPr lang="en-US" sz="3200" dirty="0">
              <a:latin typeface="Verdana"/>
              <a:ea typeface="Verdana"/>
              <a:cs typeface="Verdana"/>
            </a:endParaRPr>
          </a:p>
        </p:txBody>
      </p:sp>
      <p:pic>
        <p:nvPicPr>
          <p:cNvPr id="2" name="Picture 2" descr="A close up of an engine&#10;&#10;Description generated with high confidence">
            <a:extLst>
              <a:ext uri="{FF2B5EF4-FFF2-40B4-BE49-F238E27FC236}">
                <a16:creationId xmlns:a16="http://schemas.microsoft.com/office/drawing/2014/main" id="{9FF9375F-51FA-489F-B3F8-621337D8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59" y="841066"/>
            <a:ext cx="6571785" cy="48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24" y="637563"/>
            <a:ext cx="9435380" cy="62204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10996" cy="637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Gen1 EHWD – Seasonal Equipment Site (SES)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4E3E3-B0D9-0044-8889-3C1B98B40A2D}"/>
              </a:ext>
            </a:extLst>
          </p:cNvPr>
          <p:cNvSpPr txBox="1"/>
          <p:nvPr/>
        </p:nvSpPr>
        <p:spPr>
          <a:xfrm>
            <a:off x="8423894" y="1392865"/>
            <a:ext cx="213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Upgrade Drill to be very similar. See van for scale.</a:t>
            </a:r>
          </a:p>
        </p:txBody>
      </p:sp>
    </p:spTree>
    <p:extLst>
      <p:ext uri="{BB962C8B-B14F-4D97-AF65-F5344CB8AC3E}">
        <p14:creationId xmlns:p14="http://schemas.microsoft.com/office/powerpoint/2010/main" val="40381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637562"/>
            <a:ext cx="8462356" cy="62138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77745" cy="637563"/>
          </a:xfrm>
          <a:noFill/>
        </p:spPr>
        <p:txBody>
          <a:bodyPr>
            <a:normAutofit fontScale="90000"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Gen1 EHWD – Tower Operations Site (TOS)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C0086-F581-E645-8AF6-B4E1DEFC3443}"/>
              </a:ext>
            </a:extLst>
          </p:cNvPr>
          <p:cNvSpPr txBox="1"/>
          <p:nvPr/>
        </p:nvSpPr>
        <p:spPr>
          <a:xfrm>
            <a:off x="4125432" y="4965404"/>
            <a:ext cx="12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IceTop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77004-98CC-E94F-8CDB-7B8593B282D2}"/>
              </a:ext>
            </a:extLst>
          </p:cNvPr>
          <p:cNvSpPr txBox="1"/>
          <p:nvPr/>
        </p:nvSpPr>
        <p:spPr>
          <a:xfrm>
            <a:off x="3992525" y="2247485"/>
            <a:ext cx="7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779C2-F45F-3342-8921-05142DBC8735}"/>
              </a:ext>
            </a:extLst>
          </p:cNvPr>
          <p:cNvSpPr txBox="1"/>
          <p:nvPr/>
        </p:nvSpPr>
        <p:spPr>
          <a:xfrm>
            <a:off x="8189728" y="3646968"/>
            <a:ext cx="84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08F39-455D-8F4B-A142-D0E82EAA2C9B}"/>
              </a:ext>
            </a:extLst>
          </p:cNvPr>
          <p:cNvSpPr txBox="1"/>
          <p:nvPr/>
        </p:nvSpPr>
        <p:spPr>
          <a:xfrm>
            <a:off x="7415323" y="2942958"/>
            <a:ext cx="16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hose reel</a:t>
            </a:r>
          </a:p>
        </p:txBody>
      </p:sp>
    </p:spTree>
    <p:extLst>
      <p:ext uri="{BB962C8B-B14F-4D97-AF65-F5344CB8AC3E}">
        <p14:creationId xmlns:p14="http://schemas.microsoft.com/office/powerpoint/2010/main" val="14647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152400" y="80492"/>
            <a:ext cx="8977745" cy="637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Drill - Schematic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 descr="Visio-IceCubeUpgradeDrill_Schematic_20190228.vsd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t="13694" r="15115" b="1613"/>
          <a:stretch/>
        </p:blipFill>
        <p:spPr>
          <a:xfrm>
            <a:off x="2206986" y="570980"/>
            <a:ext cx="8833104" cy="57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94371" cy="637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Upgrade Implementation– 22/23 Season Site Plan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11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1FDF67E-60C1-4A89-B5FD-8B02BF4BA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74" y="776588"/>
            <a:ext cx="8337394" cy="5806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426E2-F91D-EE46-B3B6-881DEBEBD2D1}"/>
              </a:ext>
            </a:extLst>
          </p:cNvPr>
          <p:cNvSpPr txBox="1"/>
          <p:nvPr/>
        </p:nvSpPr>
        <p:spPr>
          <a:xfrm>
            <a:off x="8610600" y="3806456"/>
            <a:ext cx="246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Drill and install instrumentation in holes 87 to 93.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4472A-F08E-9C4C-985D-84DAC2A4523E}"/>
              </a:ext>
            </a:extLst>
          </p:cNvPr>
          <p:cNvSpPr txBox="1"/>
          <p:nvPr/>
        </p:nvSpPr>
        <p:spPr>
          <a:xfrm>
            <a:off x="3359889" y="776588"/>
            <a:ext cx="79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ICL</a:t>
            </a:r>
          </a:p>
        </p:txBody>
      </p:sp>
    </p:spTree>
    <p:extLst>
      <p:ext uri="{BB962C8B-B14F-4D97-AF65-F5344CB8AC3E}">
        <p14:creationId xmlns:p14="http://schemas.microsoft.com/office/powerpoint/2010/main" val="8922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41398" y="762342"/>
            <a:ext cx="11721655" cy="5468982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PLAN: Deploy team of 12 to South Pole for Full Season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ACTIVITIES: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cs typeface="Calibri"/>
              </a:rPr>
              <a:t>Drill hose to McMurdo</a:t>
            </a:r>
            <a:endParaRPr lang="en-US" dirty="0"/>
          </a:p>
          <a:p>
            <a:r>
              <a:rPr lang="en-US" dirty="0"/>
              <a:t>Generators to NPX, complete repairs</a:t>
            </a:r>
          </a:p>
          <a:p>
            <a:r>
              <a:rPr lang="en-US" dirty="0"/>
              <a:t>Setup SES out near berms, begin full system integration, begin subsystems repair and testing, limited wet testing</a:t>
            </a:r>
          </a:p>
          <a:p>
            <a:r>
              <a:rPr lang="en-US" dirty="0"/>
              <a:t>Install motor drives and control system elements</a:t>
            </a:r>
          </a:p>
          <a:p>
            <a:r>
              <a:rPr lang="en-US" dirty="0"/>
              <a:t>Test ARA drill (used for Rodwell)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Test hose reel heating over winter</a:t>
            </a:r>
            <a:endParaRPr lang="en-US" dirty="0"/>
          </a:p>
          <a:p>
            <a:r>
              <a:rPr lang="en-US" dirty="0"/>
              <a:t>Complete modifications to East Tower for Upgrade surface cable entry</a:t>
            </a:r>
          </a:p>
          <a:p>
            <a:r>
              <a:rPr lang="en-US" dirty="0">
                <a:cs typeface="Calibri"/>
              </a:rPr>
              <a:t>Traverse: Gen2, Gen3, UNL Equipment, Fuel Tower, Snowmobiles</a:t>
            </a:r>
          </a:p>
          <a:p>
            <a:r>
              <a:rPr lang="en-US" dirty="0">
                <a:cs typeface="Calibri"/>
              </a:rPr>
              <a:t>Fly: Gen1, IFD, 287B, Control System, DNF, Repairs/Replacements, Return Water Reel, ARA Drill Components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27622" cy="637563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Upgrade Implementation– On-Ice Activities (20/21)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68FB4-B13B-1F41-B338-DBD8F7862E1B}"/>
              </a:ext>
            </a:extLst>
          </p:cNvPr>
          <p:cNvSpPr txBox="1"/>
          <p:nvPr/>
        </p:nvSpPr>
        <p:spPr>
          <a:xfrm>
            <a:off x="5613991" y="1605516"/>
            <a:ext cx="3179135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Detail in </a:t>
            </a:r>
            <a:r>
              <a:rPr lang="en-US" dirty="0" smtClean="0"/>
              <a:t>later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90945" y="1045029"/>
            <a:ext cx="11544003" cy="4980152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PLAN: Deploy team of 15 to South Pole for Full Season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ACTIVITIES:</a:t>
            </a:r>
            <a:endParaRPr lang="en-US" dirty="0">
              <a:cs typeface="Calibri"/>
            </a:endParaRPr>
          </a:p>
          <a:p>
            <a:r>
              <a:rPr lang="en-US" dirty="0"/>
              <a:t>Set up Seasonal Equipment Site (SES) at 22/23 location</a:t>
            </a:r>
            <a:endParaRPr lang="en-US" dirty="0">
              <a:cs typeface="Calibri"/>
            </a:endParaRPr>
          </a:p>
          <a:p>
            <a:r>
              <a:rPr lang="en-US" dirty="0"/>
              <a:t>Generators - Final commissioning, power SES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Control system final integration and testing</a:t>
            </a:r>
            <a:endParaRPr lang="en-US" dirty="0"/>
          </a:p>
          <a:p>
            <a:r>
              <a:rPr lang="en-US" dirty="0"/>
              <a:t>Drill all 7 firn holes using the Independent Firn Drill (IFD)</a:t>
            </a:r>
            <a:endParaRPr lang="en-US" dirty="0">
              <a:cs typeface="Calibri"/>
            </a:endParaRPr>
          </a:p>
          <a:p>
            <a:r>
              <a:rPr lang="en-US" dirty="0"/>
              <a:t>Complete wet-test of all sub-systems, full heat</a:t>
            </a:r>
            <a:endParaRPr lang="en-US" dirty="0">
              <a:cs typeface="Calibri"/>
            </a:endParaRPr>
          </a:p>
          <a:p>
            <a:r>
              <a:rPr lang="en-US" dirty="0"/>
              <a:t>Perform limited test drilling, test hose/cable sync</a:t>
            </a:r>
            <a:endParaRPr lang="en-US" dirty="0">
              <a:cs typeface="Calibri"/>
            </a:endParaRPr>
          </a:p>
          <a:p>
            <a:r>
              <a:rPr lang="en-US" dirty="0"/>
              <a:t>Install 2 surface junction boxes</a:t>
            </a:r>
          </a:p>
          <a:p>
            <a:r>
              <a:rPr lang="en-US" dirty="0"/>
              <a:t>Trench, install and pull into the ICL 7 surface cable assemblies</a:t>
            </a:r>
            <a:endParaRPr lang="en-US" dirty="0">
              <a:cs typeface="Calibri"/>
            </a:endParaRPr>
          </a:p>
          <a:p>
            <a:r>
              <a:rPr lang="en-US" dirty="0"/>
              <a:t>Receive and store all instrumentation for strings 87 and 88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Fly: Drill heads, hose, drill cable reel, drill controls and spares, 2x strings</a:t>
            </a:r>
          </a:p>
          <a:p>
            <a:endParaRPr lang="en-US" dirty="0">
              <a:solidFill>
                <a:srgbClr val="000000"/>
              </a:solidFill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27622" cy="637563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Upgrade Implementation : On-Ice Activities (21/22)</a:t>
            </a:r>
          </a:p>
        </p:txBody>
      </p:sp>
    </p:spTree>
    <p:extLst>
      <p:ext uri="{BB962C8B-B14F-4D97-AF65-F5344CB8AC3E}">
        <p14:creationId xmlns:p14="http://schemas.microsoft.com/office/powerpoint/2010/main" val="12186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7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72BAD65-9C2C-2F47-8CFF-56575FDFF3E4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F449D-FA95-4C4C-9A86-6FA80B481F81}"/>
              </a:ext>
            </a:extLst>
          </p:cNvPr>
          <p:cNvSpPr txBox="1">
            <a:spLocks/>
          </p:cNvSpPr>
          <p:nvPr/>
        </p:nvSpPr>
        <p:spPr>
          <a:xfrm>
            <a:off x="282633" y="1017716"/>
            <a:ext cx="11705029" cy="54689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PLAN: Deploy team of 51 to South Pole for Full Season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ACTIVITIES:</a:t>
            </a:r>
          </a:p>
          <a:p>
            <a:r>
              <a:rPr lang="en-US" dirty="0"/>
              <a:t>Complete set-up of SES &amp; TOS sites</a:t>
            </a:r>
          </a:p>
          <a:p>
            <a:r>
              <a:rPr lang="en-US" dirty="0"/>
              <a:t>Assemble DOM Handling/Testing Facility</a:t>
            </a:r>
          </a:p>
          <a:p>
            <a:r>
              <a:rPr lang="en-US" b="1" dirty="0"/>
              <a:t>Deep Drilling – 7 holes</a:t>
            </a:r>
          </a:p>
          <a:p>
            <a:r>
              <a:rPr lang="en-US" b="1" dirty="0"/>
              <a:t>String Installation and Commissioning</a:t>
            </a:r>
          </a:p>
          <a:p>
            <a:r>
              <a:rPr lang="en-US" dirty="0"/>
              <a:t>Decommission, Retro and Store the ICU Drill Equipment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5DF456-4233-B844-BCDD-4D843F442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9433" cy="637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Upgrade – On-Ice Activities (22/23)</a:t>
            </a:r>
          </a:p>
        </p:txBody>
      </p:sp>
    </p:spTree>
    <p:extLst>
      <p:ext uri="{BB962C8B-B14F-4D97-AF65-F5344CB8AC3E}">
        <p14:creationId xmlns:p14="http://schemas.microsoft.com/office/powerpoint/2010/main" val="22355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528E598AA1A84286996F3D759AAB77" ma:contentTypeVersion="10" ma:contentTypeDescription="Create a new document." ma:contentTypeScope="" ma:versionID="31ee75bda46174e67af8629cea92fd97">
  <xsd:schema xmlns:xsd="http://www.w3.org/2001/XMLSchema" xmlns:xs="http://www.w3.org/2001/XMLSchema" xmlns:p="http://schemas.microsoft.com/office/2006/metadata/properties" xmlns:ns2="b2957d10-2758-4fb0-96c9-ffe4c87a6ad4" xmlns:ns3="9081a385-c01c-48ac-a838-6ea2c6c9cf0a" targetNamespace="http://schemas.microsoft.com/office/2006/metadata/properties" ma:root="true" ma:fieldsID="de9e062c99e96d700108857875d77c9f" ns2:_="" ns3:_="">
    <xsd:import namespace="b2957d10-2758-4fb0-96c9-ffe4c87a6ad4"/>
    <xsd:import namespace="9081a385-c01c-48ac-a838-6ea2c6c9cf0a"/>
    <xsd:element name="properties">
      <xsd:complexType>
        <xsd:sequence>
          <xsd:element name="documentManagement">
            <xsd:complexType>
              <xsd:all>
                <xsd:element ref="ns2:_x004c_2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cop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57d10-2758-4fb0-96c9-ffe4c87a6ad4" elementFormDefault="qualified">
    <xsd:import namespace="http://schemas.microsoft.com/office/2006/documentManagement/types"/>
    <xsd:import namespace="http://schemas.microsoft.com/office/infopath/2007/PartnerControls"/>
    <xsd:element name="_x004c_2" ma:index="2" nillable="true" ma:displayName="L2" ma:default="NONE" ma:description="WBS Number" ma:format="Dropdown" ma:internalName="_x004c_2">
      <xsd:simpleType>
        <xsd:restriction base="dms:Choice">
          <xsd:enumeration value="1.1 Project Mgmt."/>
          <xsd:enumeration value="1.2 Drill"/>
          <xsd:enumeration value="1.3 Sensors"/>
          <xsd:enumeration value="1.4 Comms, Power, Timing"/>
          <xsd:enumeration value="1.5 Calibration"/>
          <xsd:enumeration value="1.6 Integration"/>
          <xsd:enumeration value="NONE"/>
        </xsd:restriction>
      </xsd:simpleType>
    </xsd:element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Scope" ma:index="13" nillable="true" ma:displayName="Scope" ma:format="Dropdown" ma:internalName="Scope">
      <xsd:simpleType>
        <xsd:restriction base="dms:Choice">
          <xsd:enumeration value="M &amp; O"/>
          <xsd:enumeration value="Upgrade"/>
          <xsd:enumeration value="Gen2"/>
          <xsd:enumeration value="All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1a385-c01c-48ac-a838-6ea2c6c9cf0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4c_2 xmlns="b2957d10-2758-4fb0-96c9-ffe4c87a6ad4">NONE</_x004c_2>
    <Scope xmlns="b2957d10-2758-4fb0-96c9-ffe4c87a6ad4">Upgrade</Scope>
    <SharedWithUsers xmlns="9081a385-c01c-48ac-a838-6ea2c6c9cf0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901545E-710F-4C88-8068-DC6BDF254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57d10-2758-4fb0-96c9-ffe4c87a6ad4"/>
    <ds:schemaRef ds:uri="9081a385-c01c-48ac-a838-6ea2c6c9cf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FE3753-137E-4CC0-8D26-28124A422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5E279D-07F6-4C51-9EC3-C41D9831AE1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2957d10-2758-4fb0-96c9-ffe4c87a6ad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081a385-c01c-48ac-a838-6ea2c6c9cf0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1359</Words>
  <Application>Microsoft Office PowerPoint</Application>
  <PresentationFormat>Widescreen</PresentationFormat>
  <Paragraphs>267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Halyard Display Light</vt:lpstr>
      <vt:lpstr>Verdana</vt:lpstr>
      <vt:lpstr>Office Theme</vt:lpstr>
      <vt:lpstr>PowerPoint Presentation</vt:lpstr>
      <vt:lpstr>PowerPoint Presentation</vt:lpstr>
      <vt:lpstr>Gen1 EHWD – Seasonal Equipment Site (SES)</vt:lpstr>
      <vt:lpstr>Gen1 EHWD – Tower Operations Site (TOS)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 Implementation– Cargo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</dc:creator>
  <cp:lastModifiedBy>FARSHID FEYZI</cp:lastModifiedBy>
  <cp:revision>405</cp:revision>
  <dcterms:created xsi:type="dcterms:W3CDTF">2018-10-24T19:21:24Z</dcterms:created>
  <dcterms:modified xsi:type="dcterms:W3CDTF">2020-03-18T15:17:42Z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0x01010046528E598AA1A84286996F3D759AAB77</vt:lpwstr>
  </property>
  <property fmtid="{D5CDD505-2E9C-101B-9397-08002B2CF9AE}" pid="3" name="Order">
    <vt:r8>318800</vt:r8>
  </property>
  <property fmtid="{D5CDD505-2E9C-101B-9397-08002B2CF9AE}" pid="4" name="ComplianceAssetId">
    <vt:lpwstr/>
  </property>
</Properties>
</file>