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5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6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7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8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9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0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1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2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6" r:id="rId8"/>
    <p:sldMasterId id="2147483770" r:id="rId9"/>
    <p:sldMasterId id="2147483796" r:id="rId10"/>
    <p:sldMasterId id="2147483834" r:id="rId11"/>
    <p:sldMasterId id="2147483846" r:id="rId12"/>
    <p:sldMasterId id="2147483859" r:id="rId13"/>
    <p:sldMasterId id="2147483889" r:id="rId14"/>
    <p:sldMasterId id="2147483929" r:id="rId15"/>
    <p:sldMasterId id="2147483969" r:id="rId16"/>
    <p:sldMasterId id="2147483982" r:id="rId17"/>
    <p:sldMasterId id="2147483994" r:id="rId18"/>
    <p:sldMasterId id="2147484006" r:id="rId19"/>
    <p:sldMasterId id="2147484018" r:id="rId20"/>
    <p:sldMasterId id="2147484030" r:id="rId21"/>
    <p:sldMasterId id="2147484044" r:id="rId22"/>
    <p:sldMasterId id="2147484056" r:id="rId23"/>
  </p:sldMasterIdLst>
  <p:notesMasterIdLst>
    <p:notesMasterId r:id="rId77"/>
  </p:notesMasterIdLst>
  <p:sldIdLst>
    <p:sldId id="565" r:id="rId24"/>
    <p:sldId id="257" r:id="rId25"/>
    <p:sldId id="267" r:id="rId26"/>
    <p:sldId id="815" r:id="rId27"/>
    <p:sldId id="272" r:id="rId28"/>
    <p:sldId id="724" r:id="rId29"/>
    <p:sldId id="527" r:id="rId30"/>
    <p:sldId id="535" r:id="rId31"/>
    <p:sldId id="528" r:id="rId32"/>
    <p:sldId id="659" r:id="rId33"/>
    <p:sldId id="357" r:id="rId34"/>
    <p:sldId id="526" r:id="rId35"/>
    <p:sldId id="675" r:id="rId36"/>
    <p:sldId id="816" r:id="rId37"/>
    <p:sldId id="704" r:id="rId38"/>
    <p:sldId id="529" r:id="rId39"/>
    <p:sldId id="295" r:id="rId40"/>
    <p:sldId id="422" r:id="rId41"/>
    <p:sldId id="661" r:id="rId42"/>
    <p:sldId id="383" r:id="rId43"/>
    <p:sldId id="423" r:id="rId44"/>
    <p:sldId id="817" r:id="rId45"/>
    <p:sldId id="481" r:id="rId46"/>
    <p:sldId id="532" r:id="rId47"/>
    <p:sldId id="280" r:id="rId48"/>
    <p:sldId id="483" r:id="rId49"/>
    <p:sldId id="539" r:id="rId50"/>
    <p:sldId id="552" r:id="rId51"/>
    <p:sldId id="679" r:id="rId52"/>
    <p:sldId id="663" r:id="rId53"/>
    <p:sldId id="822" r:id="rId54"/>
    <p:sldId id="523" r:id="rId55"/>
    <p:sldId id="290" r:id="rId56"/>
    <p:sldId id="722" r:id="rId57"/>
    <p:sldId id="335" r:id="rId58"/>
    <p:sldId id="683" r:id="rId59"/>
    <p:sldId id="329" r:id="rId60"/>
    <p:sldId id="328" r:id="rId61"/>
    <p:sldId id="638" r:id="rId62"/>
    <p:sldId id="805" r:id="rId63"/>
    <p:sldId id="656" r:id="rId64"/>
    <p:sldId id="642" r:id="rId65"/>
    <p:sldId id="640" r:id="rId66"/>
    <p:sldId id="673" r:id="rId67"/>
    <p:sldId id="641" r:id="rId68"/>
    <p:sldId id="654" r:id="rId69"/>
    <p:sldId id="331" r:id="rId70"/>
    <p:sldId id="304" r:id="rId71"/>
    <p:sldId id="360" r:id="rId72"/>
    <p:sldId id="807" r:id="rId73"/>
    <p:sldId id="818" r:id="rId74"/>
    <p:sldId id="819" r:id="rId75"/>
    <p:sldId id="820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015"/>
    <p:restoredTop sz="91441"/>
  </p:normalViewPr>
  <p:slideViewPr>
    <p:cSldViewPr snapToGrid="0" snapToObjects="1">
      <p:cViewPr varScale="1">
        <p:scale>
          <a:sx n="142" d="100"/>
          <a:sy n="142" d="100"/>
        </p:scale>
        <p:origin x="2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1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C1A88-1C32-F944-8DAE-F5748BF88A8C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DA7A9-A134-C841-B76A-9E4261CAE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2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771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80421-86A9-6E47-B1CE-46D860FF4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45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80421-86A9-6E47-B1CE-46D860FF4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60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DA7A9-A134-C841-B76A-9E4261CAEB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3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4386D-EA72-45BD-A907-0D6A03E4B0E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8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11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39ACD-44D9-A14B-BE84-243B4DCAA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02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33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050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F208-45AF-6F4E-83E3-53F30ABE32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8126-F178-9E44-8271-75E79C69A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5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58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52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968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50078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58474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A7E7E-7239-9E42-A750-DE3649EC8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1030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F8D9-B50B-9B47-9C3B-00F4F9FB8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6872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029C0-C3CB-5841-B6E8-A2A640D0C8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579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10848-64B7-BA45-9CA8-4C26EE1CC7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4979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068CA-C425-014E-9DBB-0597305D25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4127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966A-9528-8942-8DDD-AB5B0D8B27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9942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BF60E-3058-B74C-AA4A-F871FEF158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4071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F8C0-B1D2-1B48-B4B7-F72775E176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601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5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2FBDF-3ECC-2A49-B822-AC3727DFBB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1899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F5C52-3879-C74C-90E5-BB249762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54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EE453-B557-1147-929F-E552737BC6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224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B95D57-C956-DE4B-8D42-B766007FED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2325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865287-F4B2-D841-BAE9-671873EA51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373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579"/>
            <a:ext cx="793750" cy="794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B474CB-8C66-4FF2-A00C-C65D968948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716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579"/>
            <a:ext cx="793750" cy="794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F05E75A-9C41-4B93-A423-A9C3B6E94C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44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05747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4199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831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006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5006440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:a16="http://schemas.microsoft.com/office/drawing/2014/main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64021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492844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0585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708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565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281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977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98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607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785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321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44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67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151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355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85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25004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31090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75D7CA-3C68-5047-8712-0D848CBE438F}" type="slidenum">
              <a: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12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767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92969" y="1151931"/>
            <a:ext cx="7358063" cy="2321719"/>
          </a:xfrm>
          <a:prstGeom prst="rect">
            <a:avLst/>
          </a:prstGeom>
        </p:spPr>
        <p:txBody>
          <a:bodyPr/>
          <a:lstStyle>
            <a:lvl1pPr>
              <a:defRPr sz="4008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20547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241093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361640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482186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839067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43015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1129605" y="446485"/>
            <a:ext cx="6875860" cy="41612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6"/>
            <a:ext cx="7358063" cy="1000125"/>
          </a:xfrm>
          <a:prstGeom prst="rect">
            <a:avLst/>
          </a:prstGeom>
        </p:spPr>
        <p:txBody>
          <a:bodyPr/>
          <a:lstStyle>
            <a:lvl1pPr>
              <a:defRPr sz="4008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20547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241093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361640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482186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0813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605513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2"/>
            <a:ext cx="7358063" cy="2321719"/>
          </a:xfrm>
          <a:prstGeom prst="rect">
            <a:avLst/>
          </a:prstGeom>
        </p:spPr>
        <p:txBody>
          <a:bodyPr anchor="ctr"/>
          <a:lstStyle>
            <a:lvl1pPr>
              <a:defRPr sz="4008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986450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669727" y="446484"/>
            <a:ext cx="3750469" cy="2803922"/>
          </a:xfrm>
          <a:prstGeom prst="rect">
            <a:avLst/>
          </a:prstGeom>
        </p:spPr>
        <p:txBody>
          <a:bodyPr/>
          <a:lstStyle>
            <a:lvl1pPr algn="ctr">
              <a:defRPr sz="3164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7" y="3348634"/>
            <a:ext cx="3750469" cy="288428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20547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241093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361640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482186" algn="ctr">
              <a:spcBef>
                <a:spcPts val="0"/>
              </a:spcBef>
              <a:buSzTx/>
              <a:buFontTx/>
              <a:buNone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61130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anchor="ctr"/>
          <a:lstStyle>
            <a:lvl1pPr>
              <a:defRPr sz="4008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49375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anchor="ctr"/>
          <a:lstStyle>
            <a:lvl1pPr>
              <a:defRPr sz="4008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7"/>
            <a:ext cx="7804547" cy="4420195"/>
          </a:xfrm>
          <a:prstGeom prst="rect">
            <a:avLst/>
          </a:prstGeom>
        </p:spPr>
        <p:txBody>
          <a:bodyPr anchor="ctr"/>
          <a:lstStyle>
            <a:lvl1pPr marL="234396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68792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03188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937584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171980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869003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7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anchor="ctr"/>
          <a:lstStyle>
            <a:lvl1pPr>
              <a:defRPr sz="4008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7" y="1830587"/>
            <a:ext cx="3750469" cy="4420195"/>
          </a:xfrm>
          <a:prstGeom prst="rect">
            <a:avLst/>
          </a:prstGeom>
        </p:spPr>
        <p:txBody>
          <a:bodyPr anchor="ctr"/>
          <a:lstStyle>
            <a:lvl1pPr marL="180820" indent="-180820">
              <a:spcBef>
                <a:spcPts val="1688"/>
              </a:spcBef>
              <a:buFontTx/>
              <a:defRPr sz="1477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361640" indent="-180820">
              <a:spcBef>
                <a:spcPts val="1688"/>
              </a:spcBef>
              <a:buFontTx/>
              <a:defRPr sz="1477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542459" indent="-180820">
              <a:spcBef>
                <a:spcPts val="1688"/>
              </a:spcBef>
              <a:buFontTx/>
              <a:defRPr sz="1477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723279" indent="-180820">
              <a:spcBef>
                <a:spcPts val="1688"/>
              </a:spcBef>
              <a:buFontTx/>
              <a:defRPr sz="1477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904099" indent="-180820">
              <a:spcBef>
                <a:spcPts val="1688"/>
              </a:spcBef>
              <a:buFontTx/>
              <a:defRPr sz="1477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68483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70"/>
            <a:ext cx="7804547" cy="5072063"/>
          </a:xfrm>
          <a:prstGeom prst="rect">
            <a:avLst/>
          </a:prstGeom>
        </p:spPr>
        <p:txBody>
          <a:bodyPr anchor="ctr"/>
          <a:lstStyle>
            <a:lvl1pPr marL="234396" indent="-234396">
              <a:buFontTx/>
              <a:defRPr>
                <a:solidFill>
                  <a:srgbClr val="000000"/>
                </a:solidFill>
              </a:defRPr>
            </a:lvl1pPr>
            <a:lvl2pPr marL="468792" indent="-234396">
              <a:buFontTx/>
              <a:defRPr>
                <a:solidFill>
                  <a:srgbClr val="000000"/>
                </a:solidFill>
              </a:defRPr>
            </a:lvl2pPr>
            <a:lvl3pPr marL="703188" indent="-234396">
              <a:buFontTx/>
              <a:defRPr>
                <a:solidFill>
                  <a:srgbClr val="000000"/>
                </a:solidFill>
              </a:defRPr>
            </a:lvl3pPr>
            <a:lvl4pPr marL="937584" indent="-234396">
              <a:buFontTx/>
              <a:defRPr>
                <a:solidFill>
                  <a:srgbClr val="000000"/>
                </a:solidFill>
              </a:defRPr>
            </a:lvl4pPr>
            <a:lvl5pPr marL="1171980" indent="-234396"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86605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6"/>
            <a:ext cx="3750469" cy="26521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9"/>
            <a:ext cx="3750470" cy="26521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sz="half" idx="15"/>
          </p:nvPr>
        </p:nvSpPr>
        <p:spPr>
          <a:xfrm>
            <a:off x="669727" y="625078"/>
            <a:ext cx="3750469" cy="56078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79620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803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5"/>
            <a:ext cx="7358063" cy="2972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1265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3035972"/>
            <a:ext cx="7358063" cy="41101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200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685669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945143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526100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>
            <a:spLocks noGrp="1"/>
          </p:cNvSpPr>
          <p:nvPr>
            <p:ph type="sldNum" sz="quarter" idx="2"/>
          </p:nvPr>
        </p:nvSpPr>
        <p:spPr>
          <a:xfrm>
            <a:off x="8648005" y="6484159"/>
            <a:ext cx="310983" cy="289246"/>
          </a:xfrm>
          <a:prstGeom prst="rect">
            <a:avLst/>
          </a:prstGeom>
        </p:spPr>
        <p:txBody>
          <a:bodyPr/>
          <a:lstStyle>
            <a:lvl1pPr algn="ctr">
              <a:defRPr sz="1213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9317" y="-250074"/>
            <a:ext cx="7804547" cy="1518048"/>
          </a:xfrm>
          <a:prstGeom prst="rect">
            <a:avLst/>
          </a:prstGeom>
        </p:spPr>
        <p:txBody>
          <a:bodyPr anchor="ctr"/>
          <a:lstStyle>
            <a:lvl1pPr>
              <a:defRPr sz="4008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26711080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9317" y="-250074"/>
            <a:ext cx="7804547" cy="1518048"/>
          </a:xfrm>
          <a:prstGeom prst="rect">
            <a:avLst/>
          </a:prstGeom>
        </p:spPr>
        <p:txBody>
          <a:bodyPr anchor="ctr"/>
          <a:lstStyle>
            <a:lvl1pPr>
              <a:defRPr sz="3692" b="1">
                <a:solidFill>
                  <a:srgbClr val="94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lide Number"/>
          <p:cNvSpPr>
            <a:spLocks noGrp="1"/>
          </p:cNvSpPr>
          <p:nvPr>
            <p:ph type="sldNum" sz="quarter" idx="2"/>
          </p:nvPr>
        </p:nvSpPr>
        <p:spPr>
          <a:xfrm>
            <a:off x="8773819" y="6502018"/>
            <a:ext cx="242054" cy="26494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791600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70"/>
            <a:ext cx="7804547" cy="5072063"/>
          </a:xfrm>
          <a:prstGeom prst="rect">
            <a:avLst/>
          </a:prstGeom>
        </p:spPr>
        <p:txBody>
          <a:bodyPr anchor="ctr"/>
          <a:lstStyle>
            <a:lvl1pPr marL="234396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68792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03188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937584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171980" indent="-234396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4486" y="6505278"/>
            <a:ext cx="266098" cy="248658"/>
          </a:xfrm>
          <a:prstGeom prst="rect">
            <a:avLst/>
          </a:prstGeom>
        </p:spPr>
        <p:txBody>
          <a:bodyPr/>
          <a:lstStyle>
            <a:lvl1pPr algn="ctr">
              <a:defRPr sz="94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03216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292099" y="103189"/>
            <a:ext cx="8520115" cy="54451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179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282575" y="977899"/>
            <a:ext cx="8520114" cy="4792664"/>
          </a:xfrm>
          <a:prstGeom prst="rect">
            <a:avLst/>
          </a:prstGeom>
        </p:spPr>
        <p:txBody>
          <a:bodyPr lIns="65023" tIns="65023" rIns="65023" bIns="65023"/>
          <a:lstStyle>
            <a:lvl1pPr marL="195721" indent="-195721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&gt;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04333" indent="-169937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▪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531576" defTabSz="685775">
              <a:spcBef>
                <a:spcPts val="896"/>
              </a:spcBef>
              <a:buClr>
                <a:srgbClr val="F28E00"/>
              </a:buClr>
              <a:buSzTx/>
              <a:buFont typeface="Arial Black"/>
              <a:buNone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87812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▪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964372" defTabSz="685775">
              <a:spcBef>
                <a:spcPts val="896"/>
              </a:spcBef>
              <a:buClr>
                <a:srgbClr val="F28E00"/>
              </a:buClr>
              <a:buSzTx/>
              <a:buFont typeface="Arial Black"/>
              <a:buNone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3645" y="6225739"/>
            <a:ext cx="259557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84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32476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7244" y="6408301"/>
            <a:ext cx="259557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84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936792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685799" y="609601"/>
            <a:ext cx="7772402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3269" b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799" y="1981201"/>
            <a:ext cx="7772402" cy="4114801"/>
          </a:xfrm>
          <a:prstGeom prst="rect">
            <a:avLst/>
          </a:prstGeom>
        </p:spPr>
        <p:txBody>
          <a:bodyPr lIns="65023" tIns="65023" rIns="65023" bIns="65023"/>
          <a:lstStyle>
            <a:lvl1pPr marL="248627" indent="-248627" defTabSz="685775">
              <a:spcBef>
                <a:spcPts val="527"/>
              </a:spcBef>
              <a:buSzPct val="100000"/>
              <a:buFontTx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77881" indent="-236788" defTabSz="685775">
              <a:spcBef>
                <a:spcPts val="527"/>
              </a:spcBef>
              <a:buSzPct val="100000"/>
              <a:buFontTx/>
              <a:buChar char="–"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03188" indent="-221002" defTabSz="685775">
              <a:spcBef>
                <a:spcPts val="527"/>
              </a:spcBef>
              <a:buSzPct val="100000"/>
              <a:buFontTx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988481" indent="-265202" defTabSz="685775">
              <a:spcBef>
                <a:spcPts val="527"/>
              </a:spcBef>
              <a:buSzPct val="100000"/>
              <a:buFontTx/>
              <a:buChar char="–"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229574" indent="-265202" defTabSz="685775">
              <a:spcBef>
                <a:spcPts val="527"/>
              </a:spcBef>
              <a:buSzPct val="100000"/>
              <a:buFontTx/>
              <a:buChar char="»"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5822" y="6248401"/>
            <a:ext cx="272380" cy="277382"/>
          </a:xfrm>
          <a:prstGeom prst="rect">
            <a:avLst/>
          </a:prstGeom>
        </p:spPr>
        <p:txBody>
          <a:bodyPr lIns="65023" tIns="65023" rIns="65023" bIns="65023"/>
          <a:lstStyle>
            <a:lvl1pPr defTabSz="685775">
              <a:defRPr sz="949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079110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457199" y="274639"/>
            <a:ext cx="8229602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326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8229602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248627" indent="-248627" defTabSz="685775">
              <a:spcBef>
                <a:spcPts val="527"/>
              </a:spcBef>
              <a:buSzPct val="100000"/>
              <a:buFont typeface="Arial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881" indent="-236788" defTabSz="685775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03188" indent="-221002" defTabSz="685775">
              <a:spcBef>
                <a:spcPts val="527"/>
              </a:spcBef>
              <a:buSzPct val="100000"/>
              <a:buFont typeface="Arial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88481" indent="-265202" defTabSz="685775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29574" indent="-265202" defTabSz="685775">
              <a:spcBef>
                <a:spcPts val="527"/>
              </a:spcBef>
              <a:buSzPct val="100000"/>
              <a:buFont typeface="Arial"/>
              <a:buChar char="»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4038" y="6408301"/>
            <a:ext cx="262763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844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32182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423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457199" y="274639"/>
            <a:ext cx="8229602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342888">
              <a:defRPr sz="326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8229602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248627" indent="-248627" defTabSz="342888">
              <a:spcBef>
                <a:spcPts val="527"/>
              </a:spcBef>
              <a:buSzPct val="100000"/>
              <a:buFont typeface="Arial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881" indent="-236788" defTabSz="342888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03188" indent="-221002" defTabSz="342888">
              <a:spcBef>
                <a:spcPts val="527"/>
              </a:spcBef>
              <a:buSzPct val="100000"/>
              <a:buFont typeface="Arial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88481" indent="-265202" defTabSz="342888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29574" indent="-265202" defTabSz="342888">
              <a:spcBef>
                <a:spcPts val="527"/>
              </a:spcBef>
              <a:buSzPct val="100000"/>
              <a:buFont typeface="Arial"/>
              <a:buChar char="»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7244" y="6408301"/>
            <a:ext cx="259557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84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307334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 und Inhal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292101" y="103189"/>
            <a:ext cx="8520115" cy="54451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179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282577" y="977904"/>
            <a:ext cx="8520114" cy="4792664"/>
          </a:xfrm>
          <a:prstGeom prst="rect">
            <a:avLst/>
          </a:prstGeom>
        </p:spPr>
        <p:txBody>
          <a:bodyPr lIns="65023" tIns="65023" rIns="65023" bIns="65023"/>
          <a:lstStyle>
            <a:lvl1pPr marL="195716" indent="-195716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&gt;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04324" indent="-169933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▪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531563" defTabSz="685775">
              <a:spcBef>
                <a:spcPts val="896"/>
              </a:spcBef>
              <a:buClr>
                <a:srgbClr val="F28E00"/>
              </a:buClr>
              <a:buSzTx/>
              <a:buFont typeface="Arial Black"/>
              <a:buNone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87788" indent="-241086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▪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964349" defTabSz="685775">
              <a:spcBef>
                <a:spcPts val="896"/>
              </a:spcBef>
              <a:buClr>
                <a:srgbClr val="F28E00"/>
              </a:buClr>
              <a:buSzTx/>
              <a:buFont typeface="Arial Black"/>
              <a:buNone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3645" y="6225739"/>
            <a:ext cx="259557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84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091472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685799" y="609601"/>
            <a:ext cx="7772402" cy="1143001"/>
          </a:xfrm>
          <a:prstGeom prst="rect">
            <a:avLst/>
          </a:prstGeom>
        </p:spPr>
        <p:txBody>
          <a:bodyPr lIns="65011" tIns="65011" rIns="65011" bIns="65011" anchor="ctr"/>
          <a:lstStyle>
            <a:lvl1pPr defTabSz="685775">
              <a:defRPr sz="3269" b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685799" y="1981201"/>
            <a:ext cx="7772402" cy="4114801"/>
          </a:xfrm>
          <a:prstGeom prst="rect">
            <a:avLst/>
          </a:prstGeom>
        </p:spPr>
        <p:txBody>
          <a:bodyPr lIns="65011" tIns="65011" rIns="65011" bIns="65011"/>
          <a:lstStyle>
            <a:lvl1pPr marL="248627" indent="-248627" defTabSz="685775">
              <a:spcBef>
                <a:spcPts val="527"/>
              </a:spcBef>
              <a:buSzPct val="100000"/>
              <a:buFontTx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77881" indent="-236788" defTabSz="685775">
              <a:spcBef>
                <a:spcPts val="527"/>
              </a:spcBef>
              <a:buSzPct val="100000"/>
              <a:buFontTx/>
              <a:buChar char="–"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03188" indent="-221002" defTabSz="685775">
              <a:spcBef>
                <a:spcPts val="527"/>
              </a:spcBef>
              <a:buSzPct val="100000"/>
              <a:buFontTx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988481" indent="-265202" defTabSz="685775">
              <a:spcBef>
                <a:spcPts val="527"/>
              </a:spcBef>
              <a:buSzPct val="100000"/>
              <a:buFontTx/>
              <a:buChar char="–"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229574" indent="-265202" defTabSz="685775">
              <a:spcBef>
                <a:spcPts val="527"/>
              </a:spcBef>
              <a:buSzPct val="100000"/>
              <a:buFontTx/>
              <a:buChar char="»"/>
              <a:defRPr sz="232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5845" y="6248401"/>
            <a:ext cx="272356" cy="277357"/>
          </a:xfrm>
          <a:prstGeom prst="rect">
            <a:avLst/>
          </a:prstGeom>
        </p:spPr>
        <p:txBody>
          <a:bodyPr lIns="65011" tIns="65011" rIns="65011" bIns="65011"/>
          <a:lstStyle>
            <a:lvl1pPr defTabSz="685775">
              <a:defRPr sz="949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026439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457199" y="274639"/>
            <a:ext cx="8229602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342879">
              <a:defRPr sz="326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600203"/>
            <a:ext cx="8229602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248621" indent="-248621" defTabSz="342879">
              <a:spcBef>
                <a:spcPts val="527"/>
              </a:spcBef>
              <a:buSzPct val="100000"/>
              <a:buFont typeface="Arial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869" indent="-236783" defTabSz="342879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03169" indent="-220996" defTabSz="342879">
              <a:spcBef>
                <a:spcPts val="527"/>
              </a:spcBef>
              <a:buSzPct val="100000"/>
              <a:buFont typeface="Arial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88456" indent="-265195" defTabSz="342879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29543" indent="-265195" defTabSz="342879">
              <a:spcBef>
                <a:spcPts val="527"/>
              </a:spcBef>
              <a:buSzPct val="100000"/>
              <a:buFont typeface="Arial"/>
              <a:buChar char="»"/>
              <a:defRPr sz="232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7244" y="6408305"/>
            <a:ext cx="259557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84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348058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457199" y="274639"/>
            <a:ext cx="8229602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327694">
              <a:defRPr sz="305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8229602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241929" indent="-241929" defTabSz="327694">
              <a:spcBef>
                <a:spcPts val="527"/>
              </a:spcBef>
              <a:buSzPct val="100000"/>
              <a:buFont typeface="Arial"/>
              <a:defRPr sz="221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3034" indent="-232625" defTabSz="327694">
              <a:spcBef>
                <a:spcPts val="527"/>
              </a:spcBef>
              <a:buSzPct val="100000"/>
              <a:buFont typeface="Arial"/>
              <a:buChar char="–"/>
              <a:defRPr sz="221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0756" indent="-219936" defTabSz="327694">
              <a:spcBef>
                <a:spcPts val="527"/>
              </a:spcBef>
              <a:buSzPct val="100000"/>
              <a:buFont typeface="Arial"/>
              <a:defRPr sz="221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45891" indent="-254663" defTabSz="327694">
              <a:spcBef>
                <a:spcPts val="527"/>
              </a:spcBef>
              <a:buSzPct val="100000"/>
              <a:buFont typeface="Arial"/>
              <a:buChar char="–"/>
              <a:defRPr sz="221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76302" indent="-254663" defTabSz="327694">
              <a:spcBef>
                <a:spcPts val="527"/>
              </a:spcBef>
              <a:buSzPct val="100000"/>
              <a:buFont typeface="Arial"/>
              <a:buChar char="»"/>
              <a:defRPr sz="221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4876" y="6416478"/>
            <a:ext cx="241924" cy="24487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73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836883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685799" y="2130426"/>
            <a:ext cx="7772402" cy="1470026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327694">
              <a:defRPr sz="305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327694">
              <a:spcBef>
                <a:spcPts val="527"/>
              </a:spcBef>
              <a:buSzTx/>
              <a:buFontTx/>
              <a:buNone/>
              <a:defRPr sz="221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30410" algn="ctr" defTabSz="327694">
              <a:spcBef>
                <a:spcPts val="527"/>
              </a:spcBef>
              <a:buSzTx/>
              <a:buFontTx/>
              <a:buNone/>
              <a:defRPr sz="221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460818" algn="ctr" defTabSz="327694">
              <a:spcBef>
                <a:spcPts val="527"/>
              </a:spcBef>
              <a:buSzTx/>
              <a:buFontTx/>
              <a:buNone/>
              <a:defRPr sz="221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691229" algn="ctr" defTabSz="327694">
              <a:spcBef>
                <a:spcPts val="527"/>
              </a:spcBef>
              <a:buSzTx/>
              <a:buFontTx/>
              <a:buNone/>
              <a:defRPr sz="221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921638" algn="ctr" defTabSz="327694">
              <a:spcBef>
                <a:spcPts val="527"/>
              </a:spcBef>
              <a:buSzTx/>
              <a:buFontTx/>
              <a:buNone/>
              <a:defRPr sz="221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4876" y="6416478"/>
            <a:ext cx="241924" cy="24487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73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982083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 und Inha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292099" y="103189"/>
            <a:ext cx="8520115" cy="54451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179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282575" y="977899"/>
            <a:ext cx="8520114" cy="4792664"/>
          </a:xfrm>
          <a:prstGeom prst="rect">
            <a:avLst/>
          </a:prstGeom>
        </p:spPr>
        <p:txBody>
          <a:bodyPr lIns="65023" tIns="65023" rIns="65023" bIns="65023"/>
          <a:lstStyle>
            <a:lvl1pPr marL="195721" indent="-195721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&gt;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04333" indent="-169937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▪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531576" defTabSz="685775">
              <a:spcBef>
                <a:spcPts val="896"/>
              </a:spcBef>
              <a:buClr>
                <a:srgbClr val="F28E00"/>
              </a:buClr>
              <a:buSzTx/>
              <a:buFont typeface="Arial Black"/>
              <a:buNone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87812" defTabSz="685775">
              <a:spcBef>
                <a:spcPts val="896"/>
              </a:spcBef>
              <a:buClr>
                <a:srgbClr val="F28E00"/>
              </a:buClr>
              <a:buSzPct val="100000"/>
              <a:buFont typeface="Arial Black"/>
              <a:buChar char="▪"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964372" defTabSz="685775">
              <a:spcBef>
                <a:spcPts val="896"/>
              </a:spcBef>
              <a:buClr>
                <a:srgbClr val="F28E00"/>
              </a:buClr>
              <a:buSzTx/>
              <a:buFont typeface="Arial Black"/>
              <a:buNone/>
              <a:defRPr sz="147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3645" y="6225739"/>
            <a:ext cx="259557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342888">
              <a:defRPr sz="84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8552493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xfrm>
            <a:off x="401836" y="928687"/>
            <a:ext cx="8340329" cy="2232422"/>
          </a:xfrm>
          <a:prstGeom prst="rect">
            <a:avLst/>
          </a:prstGeom>
        </p:spPr>
        <p:txBody>
          <a:bodyPr/>
          <a:lstStyle>
            <a:lvl1pPr>
              <a:defRPr sz="2215" b="1">
                <a:solidFill>
                  <a:srgbClr val="94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527228"/>
            <a:ext cx="8340329" cy="714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20547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241093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361640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482186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Line"/>
          <p:cNvSpPr/>
          <p:nvPr/>
        </p:nvSpPr>
        <p:spPr>
          <a:xfrm>
            <a:off x="491133" y="3429001"/>
            <a:ext cx="8344754" cy="91"/>
          </a:xfrm>
          <a:prstGeom prst="line">
            <a:avLst/>
          </a:prstGeom>
          <a:ln w="25400">
            <a:solidFill>
              <a:srgbClr val="BB1F41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41881" y="6465094"/>
            <a:ext cx="203582" cy="216149"/>
          </a:xfrm>
          <a:prstGeom prst="rect">
            <a:avLst/>
          </a:prstGeom>
        </p:spPr>
        <p:txBody>
          <a:bodyPr/>
          <a:lstStyle>
            <a:lvl1pPr>
              <a:defRPr sz="738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389961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solidFill>
          <a:srgbClr val="00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457199" y="274639"/>
            <a:ext cx="8229602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3269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8229602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248627" indent="-248627" defTabSz="685775">
              <a:spcBef>
                <a:spcPts val="527"/>
              </a:spcBef>
              <a:buSzPct val="100000"/>
              <a:buFont typeface="Arial"/>
              <a:defRPr sz="232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77881" indent="-236788" defTabSz="685775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03188" indent="-221002" defTabSz="685775">
              <a:spcBef>
                <a:spcPts val="527"/>
              </a:spcBef>
              <a:buSzPct val="100000"/>
              <a:buFont typeface="Arial"/>
              <a:defRPr sz="232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88481" indent="-265202" defTabSz="685775">
              <a:spcBef>
                <a:spcPts val="527"/>
              </a:spcBef>
              <a:buSzPct val="100000"/>
              <a:buFont typeface="Arial"/>
              <a:buChar char="–"/>
              <a:defRPr sz="232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29574" indent="-265202" defTabSz="685775">
              <a:spcBef>
                <a:spcPts val="527"/>
              </a:spcBef>
              <a:buSzPct val="100000"/>
              <a:buFont typeface="Arial"/>
              <a:buChar char="»"/>
              <a:defRPr sz="232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2361" y="6384000"/>
            <a:ext cx="304440" cy="309826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defRPr sz="116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608573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>
            <a:spLocks noGrp="1"/>
          </p:cNvSpPr>
          <p:nvPr>
            <p:ph type="sldNum" sz="quarter" idx="2"/>
          </p:nvPr>
        </p:nvSpPr>
        <p:spPr>
          <a:xfrm>
            <a:off x="7713146" y="5733764"/>
            <a:ext cx="201979" cy="223010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949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8" name="Title Text"/>
          <p:cNvSpPr txBox="1">
            <a:spLocks noGrp="1"/>
          </p:cNvSpPr>
          <p:nvPr>
            <p:ph type="title"/>
          </p:nvPr>
        </p:nvSpPr>
        <p:spPr>
          <a:xfrm>
            <a:off x="1157487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3586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0295959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894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1157487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4113">
                <a:solidFill>
                  <a:srgbClr val="9411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276" name="Slide Number"/>
          <p:cNvSpPr>
            <a:spLocks noGrp="1"/>
          </p:cNvSpPr>
          <p:nvPr>
            <p:ph type="sldNum" sz="quarter" idx="2"/>
          </p:nvPr>
        </p:nvSpPr>
        <p:spPr>
          <a:xfrm>
            <a:off x="7607764" y="5720370"/>
            <a:ext cx="275718" cy="255455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116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375977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1157487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4113">
                <a:solidFill>
                  <a:srgbClr val="9411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Slide Number"/>
          <p:cNvSpPr>
            <a:spLocks noGrp="1"/>
          </p:cNvSpPr>
          <p:nvPr>
            <p:ph type="sldNum" sz="quarter" idx="2"/>
          </p:nvPr>
        </p:nvSpPr>
        <p:spPr>
          <a:xfrm>
            <a:off x="7607764" y="5720370"/>
            <a:ext cx="275718" cy="255455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116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475442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Number"/>
          <p:cNvSpPr>
            <a:spLocks noGrp="1"/>
          </p:cNvSpPr>
          <p:nvPr>
            <p:ph type="sldNum" sz="quarter" idx="2"/>
          </p:nvPr>
        </p:nvSpPr>
        <p:spPr>
          <a:xfrm>
            <a:off x="7713146" y="5733764"/>
            <a:ext cx="201979" cy="223010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949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1157487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3586" b="1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49156982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Line"/>
          <p:cNvSpPr/>
          <p:nvPr/>
        </p:nvSpPr>
        <p:spPr>
          <a:xfrm>
            <a:off x="401836" y="848322"/>
            <a:ext cx="8344762" cy="91"/>
          </a:xfrm>
          <a:prstGeom prst="line">
            <a:avLst/>
          </a:prstGeom>
          <a:ln w="25400">
            <a:solidFill>
              <a:srgbClr val="971733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401836" y="-214313"/>
            <a:ext cx="8340329" cy="982266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09653" y="6474114"/>
            <a:ext cx="234038" cy="248658"/>
          </a:xfrm>
          <a:prstGeom prst="rect">
            <a:avLst/>
          </a:prstGeom>
        </p:spPr>
        <p:txBody>
          <a:bodyPr/>
          <a:lstStyle>
            <a:lvl1pPr>
              <a:defRPr sz="949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403731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ine"/>
          <p:cNvSpPr/>
          <p:nvPr/>
        </p:nvSpPr>
        <p:spPr>
          <a:xfrm>
            <a:off x="401836" y="1384103"/>
            <a:ext cx="8344762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9" cy="982266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</a:lstStyle>
          <a:p>
            <a:r>
              <a:t>Title Text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41881" y="6465094"/>
            <a:ext cx="203582" cy="216149"/>
          </a:xfrm>
          <a:prstGeom prst="rect">
            <a:avLst/>
          </a:prstGeom>
        </p:spPr>
        <p:txBody>
          <a:bodyPr/>
          <a:lstStyle>
            <a:lvl1pPr>
              <a:defRPr sz="738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841475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Line"/>
          <p:cNvSpPr/>
          <p:nvPr/>
        </p:nvSpPr>
        <p:spPr>
          <a:xfrm>
            <a:off x="401836" y="892969"/>
            <a:ext cx="8344762" cy="91"/>
          </a:xfrm>
          <a:prstGeom prst="line">
            <a:avLst/>
          </a:prstGeom>
          <a:ln w="25400">
            <a:solidFill>
              <a:srgbClr val="C5050C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401836" y="-258961"/>
            <a:ext cx="8340329" cy="982266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</a:lstStyle>
          <a:p>
            <a:r>
              <a:t>Title Text</a:t>
            </a:r>
          </a:p>
        </p:txBody>
      </p:sp>
      <p:sp>
        <p:nvSpPr>
          <p:cNvPr id="3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7474"/>
                </a:solidFill>
              </a:defRPr>
            </a:lvl1pPr>
            <a:lvl2pPr>
              <a:defRPr>
                <a:solidFill>
                  <a:srgbClr val="747474"/>
                </a:solidFill>
              </a:defRPr>
            </a:lvl2pPr>
            <a:lvl3pPr>
              <a:defRPr>
                <a:solidFill>
                  <a:srgbClr val="747474"/>
                </a:solidFill>
              </a:defRPr>
            </a:lvl3pPr>
            <a:lvl4pPr>
              <a:defRPr>
                <a:solidFill>
                  <a:srgbClr val="747474"/>
                </a:solidFill>
              </a:defRPr>
            </a:lvl4pPr>
            <a:lvl5pPr>
              <a:defRPr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41881" y="6463257"/>
            <a:ext cx="203582" cy="216149"/>
          </a:xfrm>
          <a:prstGeom prst="rect">
            <a:avLst/>
          </a:prstGeom>
        </p:spPr>
        <p:txBody>
          <a:bodyPr anchor="b"/>
          <a:lstStyle>
            <a:lvl1pPr>
              <a:defRPr sz="738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717246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Line"/>
          <p:cNvSpPr/>
          <p:nvPr/>
        </p:nvSpPr>
        <p:spPr>
          <a:xfrm>
            <a:off x="401836" y="1384103"/>
            <a:ext cx="8344762" cy="91"/>
          </a:xfrm>
          <a:prstGeom prst="line">
            <a:avLst/>
          </a:prstGeom>
          <a:ln w="25400">
            <a:solidFill>
              <a:srgbClr val="AD584F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29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9" cy="982266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</a:lstStyle>
          <a:p>
            <a:r>
              <a:t>Title Text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634"/>
                </a:solidFill>
              </a:defRPr>
            </a:lvl1pPr>
            <a:lvl2pPr>
              <a:defRPr>
                <a:solidFill>
                  <a:srgbClr val="242634"/>
                </a:solidFill>
              </a:defRPr>
            </a:lvl2pPr>
            <a:lvl3pPr>
              <a:defRPr>
                <a:solidFill>
                  <a:srgbClr val="242634"/>
                </a:solidFill>
              </a:defRPr>
            </a:lvl3pPr>
            <a:lvl4pPr>
              <a:defRPr>
                <a:solidFill>
                  <a:srgbClr val="242634"/>
                </a:solidFill>
              </a:defRPr>
            </a:lvl4pPr>
            <a:lvl5pPr>
              <a:defRPr>
                <a:solidFill>
                  <a:srgbClr val="2426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69642" y="134599"/>
            <a:ext cx="227626" cy="240450"/>
          </a:xfrm>
          <a:prstGeom prst="rect">
            <a:avLst/>
          </a:prstGeom>
        </p:spPr>
        <p:txBody>
          <a:bodyPr anchor="b"/>
          <a:lstStyle>
            <a:lvl1pPr>
              <a:defRPr sz="89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220285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Line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25400">
            <a:solidFill>
              <a:srgbClr val="C5050C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39" name="Image"/>
          <p:cNvSpPr>
            <a:spLocks noGrp="1"/>
          </p:cNvSpPr>
          <p:nvPr>
            <p:ph type="pic" idx="13"/>
          </p:nvPr>
        </p:nvSpPr>
        <p:spPr>
          <a:xfrm>
            <a:off x="0" y="1"/>
            <a:ext cx="9144000" cy="53399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" name="Title Text"/>
          <p:cNvSpPr txBox="1"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>
              <a:defRPr sz="2215"/>
            </a:lvl1pPr>
          </a:lstStyle>
          <a:p>
            <a:r>
              <a:t>Title Text</a:t>
            </a:r>
          </a:p>
        </p:txBody>
      </p:sp>
      <p:sp>
        <p:nvSpPr>
          <p:cNvPr id="3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18546" y="5956101"/>
            <a:ext cx="3482579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20547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241093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361640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482186">
              <a:spcBef>
                <a:spcPts val="0"/>
              </a:spcBef>
              <a:buSzTx/>
              <a:buFontTx/>
              <a:buNone/>
              <a:defRPr sz="1371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41881" y="6463257"/>
            <a:ext cx="203582" cy="216149"/>
          </a:xfrm>
          <a:prstGeom prst="rect">
            <a:avLst/>
          </a:prstGeom>
        </p:spPr>
        <p:txBody>
          <a:bodyPr anchor="b"/>
          <a:lstStyle>
            <a:lvl1pPr>
              <a:defRPr sz="738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935989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Ali Kheirandish"/>
          <p:cNvSpPr txBox="1"/>
          <p:nvPr/>
        </p:nvSpPr>
        <p:spPr>
          <a:xfrm>
            <a:off x="7939370" y="6636491"/>
            <a:ext cx="728966" cy="17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791"/>
              <a:t>Ali Kheirandish</a:t>
            </a:r>
          </a:p>
        </p:txBody>
      </p:sp>
      <p:pic>
        <p:nvPicPr>
          <p:cNvPr id="350" name="UWlogo_fl_4c.pdf" descr="UWlogo_fl_4c.pdf"/>
          <p:cNvPicPr>
            <a:picLocks noChangeAspect="1"/>
          </p:cNvPicPr>
          <p:nvPr/>
        </p:nvPicPr>
        <p:blipFill>
          <a:blip r:embed="rId2">
            <a:extLst/>
          </a:blip>
          <a:srcRect r="77554"/>
          <a:stretch>
            <a:fillRect/>
          </a:stretch>
        </p:blipFill>
        <p:spPr>
          <a:xfrm>
            <a:off x="8940787" y="6594911"/>
            <a:ext cx="158507" cy="241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3006" t="6694" r="9522" b="15570"/>
          <a:stretch>
            <a:fillRect/>
          </a:stretch>
        </p:blipFill>
        <p:spPr>
          <a:xfrm>
            <a:off x="57929" y="6603841"/>
            <a:ext cx="240332" cy="24115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Highlights from the IceCube Neutrino Observatory"/>
          <p:cNvSpPr txBox="1"/>
          <p:nvPr/>
        </p:nvSpPr>
        <p:spPr>
          <a:xfrm>
            <a:off x="292104" y="6636491"/>
            <a:ext cx="2356013" cy="17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791"/>
              <a:t>Highlights from the IceCube Neutrino Observatory</a:t>
            </a:r>
          </a:p>
        </p:txBody>
      </p:sp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297651" y="-324563"/>
            <a:ext cx="7804547" cy="1518048"/>
          </a:xfrm>
          <a:prstGeom prst="rect">
            <a:avLst/>
          </a:prstGeom>
        </p:spPr>
        <p:txBody>
          <a:bodyPr anchor="ctr"/>
          <a:lstStyle>
            <a:lvl1pPr>
              <a:defRPr sz="2637">
                <a:solidFill>
                  <a:srgbClr val="C0040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6585" y="6610379"/>
            <a:ext cx="230832" cy="232500"/>
          </a:xfrm>
          <a:prstGeom prst="rect">
            <a:avLst/>
          </a:prstGeom>
        </p:spPr>
        <p:txBody>
          <a:bodyPr/>
          <a:lstStyle>
            <a:lvl1pPr algn="ctr">
              <a:defRPr sz="844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5" name="Line"/>
          <p:cNvSpPr/>
          <p:nvPr/>
        </p:nvSpPr>
        <p:spPr>
          <a:xfrm>
            <a:off x="401836" y="857251"/>
            <a:ext cx="8344762" cy="91"/>
          </a:xfrm>
          <a:prstGeom prst="line">
            <a:avLst/>
          </a:prstGeom>
          <a:ln w="25400">
            <a:solidFill>
              <a:srgbClr val="C5050C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</p:spTree>
    <p:extLst>
      <p:ext uri="{BB962C8B-B14F-4D97-AF65-F5344CB8AC3E}">
        <p14:creationId xmlns:p14="http://schemas.microsoft.com/office/powerpoint/2010/main" val="525287525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/>
          <a:lstStyle>
            <a:lvl1pPr>
              <a:defRPr sz="5344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77734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437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183491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/>
          <a:lstStyle>
            <a:lvl1pPr>
              <a:defRPr sz="5344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0812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063311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 anchor="ctr"/>
          <a:lstStyle>
            <a:lvl1pPr>
              <a:defRPr sz="5344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377777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/>
          <a:lstStyle>
            <a:lvl1pPr algn="ctr">
              <a:defRPr sz="4219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>
              <a:spcBef>
                <a:spcPts val="0"/>
              </a:spcBef>
              <a:buSzTx/>
              <a:buFontTx/>
              <a:buNone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802036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>
              <a:defRPr sz="5344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200597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>
              <a:defRPr sz="5344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anchor="ctr"/>
          <a:lstStyle>
            <a:lvl1pPr marL="312528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937584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421919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anchor="ctr"/>
          <a:lstStyle>
            <a:lvl1pPr>
              <a:defRPr sz="5344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 anchor="ctr"/>
          <a:lstStyle>
            <a:lvl1pPr marL="241093" indent="-241093">
              <a:spcBef>
                <a:spcPts val="2250"/>
              </a:spcBef>
              <a:buFontTx/>
              <a:defRPr sz="196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82186" indent="-241093">
              <a:spcBef>
                <a:spcPts val="2250"/>
              </a:spcBef>
              <a:buFontTx/>
              <a:defRPr sz="196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723279" indent="-241093">
              <a:spcBef>
                <a:spcPts val="2250"/>
              </a:spcBef>
              <a:buFontTx/>
              <a:defRPr sz="196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964372" indent="-241093">
              <a:spcBef>
                <a:spcPts val="2250"/>
              </a:spcBef>
              <a:buFontTx/>
              <a:defRPr sz="196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205465" indent="-241093">
              <a:spcBef>
                <a:spcPts val="2250"/>
              </a:spcBef>
              <a:buFontTx/>
              <a:defRPr sz="196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168229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 anchor="ctr"/>
          <a:lstStyle>
            <a:lvl1pPr marL="312528" indent="-312528">
              <a:buFontTx/>
              <a:defRPr>
                <a:solidFill>
                  <a:srgbClr val="000000"/>
                </a:solidFill>
              </a:defRPr>
            </a:lvl1pPr>
            <a:lvl2pPr marL="625056" indent="-312528">
              <a:buFontTx/>
              <a:defRPr>
                <a:solidFill>
                  <a:srgbClr val="000000"/>
                </a:solidFill>
              </a:defRPr>
            </a:lvl2pPr>
            <a:lvl3pPr marL="937584" indent="-312528">
              <a:buFontTx/>
              <a:defRPr>
                <a:solidFill>
                  <a:srgbClr val="000000"/>
                </a:solidFill>
              </a:defRPr>
            </a:lvl3pPr>
            <a:lvl4pPr marL="1250112" indent="-312528">
              <a:buFontTx/>
              <a:defRPr>
                <a:solidFill>
                  <a:srgbClr val="000000"/>
                </a:solidFill>
              </a:defRPr>
            </a:lvl4pPr>
            <a:lvl5pPr marL="1562640" indent="-312528"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46096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5469539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1687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2672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292857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826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569330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379816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>
            <a:spLocks noGrp="1"/>
          </p:cNvSpPr>
          <p:nvPr>
            <p:ph type="sldNum" sz="quarter" idx="2"/>
          </p:nvPr>
        </p:nvSpPr>
        <p:spPr>
          <a:xfrm>
            <a:off x="8614341" y="6484158"/>
            <a:ext cx="378310" cy="351443"/>
          </a:xfrm>
          <a:prstGeom prst="rect">
            <a:avLst/>
          </a:prstGeom>
        </p:spPr>
        <p:txBody>
          <a:bodyPr/>
          <a:lstStyle>
            <a:lvl1pPr algn="ctr">
              <a:defRPr sz="1617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9316" y="-250074"/>
            <a:ext cx="7804548" cy="1518048"/>
          </a:xfrm>
          <a:prstGeom prst="rect">
            <a:avLst/>
          </a:prstGeom>
        </p:spPr>
        <p:txBody>
          <a:bodyPr anchor="ctr"/>
          <a:lstStyle>
            <a:lvl1pPr>
              <a:defRPr sz="5344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201747052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9316" y="-250074"/>
            <a:ext cx="7804548" cy="1518048"/>
          </a:xfrm>
          <a:prstGeom prst="rect">
            <a:avLst/>
          </a:prstGeom>
        </p:spPr>
        <p:txBody>
          <a:bodyPr anchor="ctr"/>
          <a:lstStyle>
            <a:lvl1pPr>
              <a:defRPr sz="4922" b="1">
                <a:solidFill>
                  <a:srgbClr val="94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lide Number"/>
          <p:cNvSpPr>
            <a:spLocks noGrp="1"/>
          </p:cNvSpPr>
          <p:nvPr>
            <p:ph type="sldNum" sz="quarter" idx="2"/>
          </p:nvPr>
        </p:nvSpPr>
        <p:spPr>
          <a:xfrm>
            <a:off x="8749774" y="6502017"/>
            <a:ext cx="290144" cy="31893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371581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 anchor="ctr"/>
          <a:lstStyle>
            <a:lvl1pPr marL="312528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937584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>
              <a:buFontTx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08837" y="6505277"/>
            <a:ext cx="317396" cy="297389"/>
          </a:xfrm>
          <a:prstGeom prst="rect">
            <a:avLst/>
          </a:prstGeom>
        </p:spPr>
        <p:txBody>
          <a:bodyPr/>
          <a:lstStyle>
            <a:lvl1pPr algn="ctr">
              <a:defRPr sz="12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605483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292099" y="103188"/>
            <a:ext cx="8520114" cy="54451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239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282575" y="977899"/>
            <a:ext cx="8520114" cy="4792664"/>
          </a:xfrm>
          <a:prstGeom prst="rect">
            <a:avLst/>
          </a:prstGeom>
        </p:spPr>
        <p:txBody>
          <a:bodyPr lIns="65023" tIns="65023" rIns="65023" bIns="65023"/>
          <a:lstStyle>
            <a:lvl1pPr marL="260961" indent="-260961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&gt;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39110" indent="-226582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▪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708768" defTabSz="914367">
              <a:spcBef>
                <a:spcPts val="1195"/>
              </a:spcBef>
              <a:buClr>
                <a:srgbClr val="F28E00"/>
              </a:buClr>
              <a:buSzTx/>
              <a:buFont typeface="Arial Black"/>
              <a:buNone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7082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▪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85829" defTabSz="914367">
              <a:spcBef>
                <a:spcPts val="1195"/>
              </a:spcBef>
              <a:buClr>
                <a:srgbClr val="F28E00"/>
              </a:buClr>
              <a:buSzTx/>
              <a:buFont typeface="Arial Black"/>
              <a:buNone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3570" y="6204131"/>
            <a:ext cx="299631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1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046679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1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123041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435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7584" indent="-294669" defTabSz="914367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 typeface="Arial"/>
              <a:buChar char="»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9154" y="6386693"/>
            <a:ext cx="307647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125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431083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57184">
              <a:defRPr sz="435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457184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7584" indent="-294669" defTabSz="457184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457184">
              <a:spcBef>
                <a:spcPts val="703"/>
              </a:spcBef>
              <a:buSzPct val="100000"/>
              <a:buFont typeface="Arial"/>
              <a:buChar char="»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587217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 und Inhal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292102" y="103188"/>
            <a:ext cx="8520114" cy="54451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239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282577" y="977904"/>
            <a:ext cx="8520114" cy="4792664"/>
          </a:xfrm>
          <a:prstGeom prst="rect">
            <a:avLst/>
          </a:prstGeom>
        </p:spPr>
        <p:txBody>
          <a:bodyPr lIns="65023" tIns="65023" rIns="65023" bIns="65023"/>
          <a:lstStyle>
            <a:lvl1pPr marL="260955" indent="-260955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&gt;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39098" indent="-226577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▪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708751" defTabSz="914367">
              <a:spcBef>
                <a:spcPts val="1195"/>
              </a:spcBef>
              <a:buClr>
                <a:srgbClr val="F28E00"/>
              </a:buClr>
              <a:buSzTx/>
              <a:buFont typeface="Arial Black"/>
              <a:buNone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7050" indent="-321448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▪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85798" defTabSz="914367">
              <a:spcBef>
                <a:spcPts val="1195"/>
              </a:spcBef>
              <a:buClr>
                <a:srgbClr val="F28E00"/>
              </a:buClr>
              <a:buSzTx/>
              <a:buFont typeface="Arial Black"/>
              <a:buNone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3570" y="6204131"/>
            <a:ext cx="299631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1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1630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30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015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1" cy="1143001"/>
          </a:xfrm>
          <a:prstGeom prst="rect">
            <a:avLst/>
          </a:prstGeom>
        </p:spPr>
        <p:txBody>
          <a:bodyPr lIns="65011" tIns="65011" rIns="65011" bIns="65011" anchor="ctr"/>
          <a:lstStyle>
            <a:lvl1pPr defTabSz="914367">
              <a:defRPr sz="4359" b="1">
                <a:solidFill>
                  <a:srgbClr val="9411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1" cy="4114801"/>
          </a:xfrm>
          <a:prstGeom prst="rect">
            <a:avLst/>
          </a:prstGeom>
        </p:spPr>
        <p:txBody>
          <a:bodyPr lIns="65011" tIns="65011" rIns="65011" bIns="65011"/>
          <a:lstStyle>
            <a:lvl1pPr marL="331503" indent="-331503" defTabSz="914367">
              <a:spcBef>
                <a:spcPts val="703"/>
              </a:spcBef>
              <a:buSzPct val="100000"/>
              <a:buFontTx/>
              <a:defRPr sz="30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Tx/>
              <a:buChar char="–"/>
              <a:defRPr sz="30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37584" indent="-294669" defTabSz="914367">
              <a:spcBef>
                <a:spcPts val="703"/>
              </a:spcBef>
              <a:buSzPct val="100000"/>
              <a:buFontTx/>
              <a:defRPr sz="30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Tx/>
              <a:buChar char="–"/>
              <a:defRPr sz="30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Tx/>
              <a:buChar char="»"/>
              <a:defRPr sz="30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36151" y="6248400"/>
            <a:ext cx="322050" cy="326089"/>
          </a:xfrm>
          <a:prstGeom prst="rect">
            <a:avLst/>
          </a:prstGeom>
        </p:spPr>
        <p:txBody>
          <a:bodyPr lIns="65011" tIns="65011" rIns="65011" bIns="65011"/>
          <a:lstStyle>
            <a:lvl1pPr defTabSz="914367">
              <a:defRPr sz="12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060705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57172">
              <a:defRPr sz="4359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3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494" indent="-331494" defTabSz="457172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159" indent="-315710" defTabSz="457172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7559" indent="-294661" defTabSz="457172">
              <a:spcBef>
                <a:spcPts val="703"/>
              </a:spcBef>
              <a:buSzPct val="100000"/>
              <a:buFont typeface="Arial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941" indent="-353593" defTabSz="457172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391" indent="-353593" defTabSz="457172">
              <a:spcBef>
                <a:spcPts val="703"/>
              </a:spcBef>
              <a:buSzPct val="100000"/>
              <a:buFont typeface="Arial"/>
              <a:buChar char="»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7169" y="6386697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236741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36925">
              <a:defRPr sz="4078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22572" indent="-322572" defTabSz="436925">
              <a:spcBef>
                <a:spcPts val="703"/>
              </a:spcBef>
              <a:buSzPct val="100000"/>
              <a:buFont typeface="Arial"/>
              <a:defRPr sz="295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7379" indent="-310167" defTabSz="436925">
              <a:spcBef>
                <a:spcPts val="703"/>
              </a:spcBef>
              <a:buSzPct val="100000"/>
              <a:buFont typeface="Arial"/>
              <a:buChar char="–"/>
              <a:defRPr sz="295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07674" indent="-293248" defTabSz="436925">
              <a:spcBef>
                <a:spcPts val="703"/>
              </a:spcBef>
              <a:buSzPct val="100000"/>
              <a:buFont typeface="Arial"/>
              <a:defRPr sz="295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61188" indent="-339550" defTabSz="436925">
              <a:spcBef>
                <a:spcPts val="703"/>
              </a:spcBef>
              <a:buSzPct val="100000"/>
              <a:buFont typeface="Arial"/>
              <a:buChar char="–"/>
              <a:defRPr sz="295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68402" indent="-339550" defTabSz="436925">
              <a:spcBef>
                <a:spcPts val="703"/>
              </a:spcBef>
              <a:buSzPct val="100000"/>
              <a:buFont typeface="Arial"/>
              <a:buChar char="»"/>
              <a:defRPr sz="295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404" y="6397531"/>
            <a:ext cx="280396" cy="282768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98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87384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6"/>
            <a:ext cx="7772401" cy="1470026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36925">
              <a:defRPr sz="4078" b="1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436925">
              <a:spcBef>
                <a:spcPts val="703"/>
              </a:spcBef>
              <a:buSzTx/>
              <a:buFont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07213" algn="ctr" defTabSz="436925">
              <a:spcBef>
                <a:spcPts val="703"/>
              </a:spcBef>
              <a:buSzTx/>
              <a:buFont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14424" algn="ctr" defTabSz="436925">
              <a:spcBef>
                <a:spcPts val="703"/>
              </a:spcBef>
              <a:buSzTx/>
              <a:buFont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921638" algn="ctr" defTabSz="436925">
              <a:spcBef>
                <a:spcPts val="703"/>
              </a:spcBef>
              <a:buSzTx/>
              <a:buFont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228851" algn="ctr" defTabSz="436925">
              <a:spcBef>
                <a:spcPts val="703"/>
              </a:spcBef>
              <a:buSzTx/>
              <a:buFont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404" y="6397531"/>
            <a:ext cx="280396" cy="282768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98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579474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 und Inha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292099" y="103188"/>
            <a:ext cx="8520114" cy="54451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239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282575" y="977899"/>
            <a:ext cx="8520114" cy="4792664"/>
          </a:xfrm>
          <a:prstGeom prst="rect">
            <a:avLst/>
          </a:prstGeom>
        </p:spPr>
        <p:txBody>
          <a:bodyPr lIns="65023" tIns="65023" rIns="65023" bIns="65023"/>
          <a:lstStyle>
            <a:lvl1pPr marL="260961" indent="-260961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&gt;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39110" indent="-226582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▪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708768" defTabSz="914367">
              <a:spcBef>
                <a:spcPts val="1195"/>
              </a:spcBef>
              <a:buClr>
                <a:srgbClr val="F28E00"/>
              </a:buClr>
              <a:buSzTx/>
              <a:buFont typeface="Arial Black"/>
              <a:buNone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7082" defTabSz="914367">
              <a:spcBef>
                <a:spcPts val="1195"/>
              </a:spcBef>
              <a:buClr>
                <a:srgbClr val="F28E00"/>
              </a:buClr>
              <a:buSzPct val="100000"/>
              <a:buFont typeface="Arial Black"/>
              <a:buChar char="▪"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85829" defTabSz="914367">
              <a:spcBef>
                <a:spcPts val="1195"/>
              </a:spcBef>
              <a:buClr>
                <a:srgbClr val="F28E00"/>
              </a:buClr>
              <a:buSzTx/>
              <a:buFont typeface="Arial Black"/>
              <a:buNone/>
              <a:defRPr sz="19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3570" y="6204131"/>
            <a:ext cx="299631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647325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>
            <a:lvl1pPr>
              <a:defRPr sz="2953" b="1">
                <a:solidFill>
                  <a:srgbClr val="94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527227"/>
            <a:ext cx="8340328" cy="714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Line"/>
          <p:cNvSpPr/>
          <p:nvPr/>
        </p:nvSpPr>
        <p:spPr>
          <a:xfrm>
            <a:off x="491133" y="3429000"/>
            <a:ext cx="8344754" cy="91"/>
          </a:xfrm>
          <a:prstGeom prst="line">
            <a:avLst/>
          </a:prstGeom>
          <a:ln w="25400">
            <a:solidFill>
              <a:srgbClr val="BB1F41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8220" y="6465094"/>
            <a:ext cx="237244" cy="254044"/>
          </a:xfrm>
          <a:prstGeom prst="rect">
            <a:avLst/>
          </a:prstGeom>
        </p:spPr>
        <p:txBody>
          <a:bodyPr/>
          <a:lstStyle>
            <a:lvl1pPr>
              <a:defRPr sz="9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744023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solidFill>
          <a:srgbClr val="00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4359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SzPct val="100000"/>
              <a:buFont typeface="Arial"/>
              <a:defRPr sz="309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7584" indent="-294669" defTabSz="914367">
              <a:spcBef>
                <a:spcPts val="703"/>
              </a:spcBef>
              <a:buSzPct val="100000"/>
              <a:buFont typeface="Arial"/>
              <a:defRPr sz="309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 typeface="Arial"/>
              <a:buChar char="»"/>
              <a:defRPr sz="309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1446" y="6354216"/>
            <a:ext cx="365354" cy="369394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5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69821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>
            <a:spLocks noGrp="1"/>
          </p:cNvSpPr>
          <p:nvPr>
            <p:ph type="sldNum" sz="quarter" idx="2"/>
          </p:nvPr>
        </p:nvSpPr>
        <p:spPr>
          <a:xfrm>
            <a:off x="7692307" y="5733763"/>
            <a:ext cx="243656" cy="271741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1266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8" name="Title Text"/>
          <p:cNvSpPr txBox="1">
            <a:spLocks noGrp="1"/>
          </p:cNvSpPr>
          <p:nvPr>
            <p:ph type="title"/>
          </p:nvPr>
        </p:nvSpPr>
        <p:spPr>
          <a:xfrm>
            <a:off x="1157486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4781">
                <a:solidFill>
                  <a:srgbClr val="941100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56973271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1157486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5484">
                <a:solidFill>
                  <a:srgbClr val="9411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276" name="Slide Number"/>
          <p:cNvSpPr>
            <a:spLocks noGrp="1"/>
          </p:cNvSpPr>
          <p:nvPr>
            <p:ph type="sldNum" sz="quarter" idx="2"/>
          </p:nvPr>
        </p:nvSpPr>
        <p:spPr>
          <a:xfrm>
            <a:off x="7574902" y="5720369"/>
            <a:ext cx="341440" cy="315023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1547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314512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1157486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5484">
                <a:solidFill>
                  <a:srgbClr val="9411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Slide Number"/>
          <p:cNvSpPr>
            <a:spLocks noGrp="1"/>
          </p:cNvSpPr>
          <p:nvPr>
            <p:ph type="sldNum" sz="quarter" idx="2"/>
          </p:nvPr>
        </p:nvSpPr>
        <p:spPr>
          <a:xfrm>
            <a:off x="7574902" y="5720369"/>
            <a:ext cx="341440" cy="315023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1547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04228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2378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Number"/>
          <p:cNvSpPr>
            <a:spLocks noGrp="1"/>
          </p:cNvSpPr>
          <p:nvPr>
            <p:ph type="sldNum" sz="quarter" idx="2"/>
          </p:nvPr>
        </p:nvSpPr>
        <p:spPr>
          <a:xfrm>
            <a:off x="7692307" y="5733763"/>
            <a:ext cx="243656" cy="271741"/>
          </a:xfrm>
          <a:prstGeom prst="rect">
            <a:avLst/>
          </a:prstGeom>
          <a:ln w="3175"/>
        </p:spPr>
        <p:txBody>
          <a:bodyPr lIns="38100" tIns="38100" rIns="38100" bIns="38100"/>
          <a:lstStyle>
            <a:lvl1pPr algn="ctr">
              <a:defRPr sz="1266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1157486" y="669695"/>
            <a:ext cx="5853412" cy="1138536"/>
          </a:xfrm>
          <a:prstGeom prst="rect">
            <a:avLst/>
          </a:prstGeom>
        </p:spPr>
        <p:txBody>
          <a:bodyPr lIns="38100" tIns="38100" rIns="38100" bIns="38100" anchor="ctr"/>
          <a:lstStyle>
            <a:lvl1pPr>
              <a:defRPr sz="4781" b="1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92790348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Line"/>
          <p:cNvSpPr/>
          <p:nvPr/>
        </p:nvSpPr>
        <p:spPr>
          <a:xfrm>
            <a:off x="401836" y="848321"/>
            <a:ext cx="8344762" cy="91"/>
          </a:xfrm>
          <a:prstGeom prst="line">
            <a:avLst/>
          </a:prstGeom>
          <a:ln w="25400">
            <a:solidFill>
              <a:srgbClr val="971733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401836" y="-214313"/>
            <a:ext cx="8340328" cy="982266"/>
          </a:xfrm>
          <a:prstGeom prst="rect">
            <a:avLst/>
          </a:prstGeom>
        </p:spPr>
        <p:txBody>
          <a:bodyPr/>
          <a:lstStyle>
            <a:lvl1pPr>
              <a:defRPr sz="2953"/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7971" y="6474113"/>
            <a:ext cx="275718" cy="297389"/>
          </a:xfrm>
          <a:prstGeom prst="rect">
            <a:avLst/>
          </a:prstGeom>
        </p:spPr>
        <p:txBody>
          <a:bodyPr/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346091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ine"/>
          <p:cNvSpPr/>
          <p:nvPr/>
        </p:nvSpPr>
        <p:spPr>
          <a:xfrm>
            <a:off x="401836" y="1384102"/>
            <a:ext cx="8344762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>
            <a:lvl1pPr>
              <a:defRPr sz="2953"/>
            </a:lvl1pPr>
          </a:lstStyle>
          <a:p>
            <a:r>
              <a:t>Title Text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8220" y="6465094"/>
            <a:ext cx="237244" cy="254044"/>
          </a:xfrm>
          <a:prstGeom prst="rect">
            <a:avLst/>
          </a:prstGeom>
        </p:spPr>
        <p:txBody>
          <a:bodyPr/>
          <a:lstStyle>
            <a:lvl1pPr>
              <a:defRPr sz="9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448749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Line"/>
          <p:cNvSpPr/>
          <p:nvPr/>
        </p:nvSpPr>
        <p:spPr>
          <a:xfrm>
            <a:off x="401836" y="892969"/>
            <a:ext cx="8344762" cy="91"/>
          </a:xfrm>
          <a:prstGeom prst="line">
            <a:avLst/>
          </a:prstGeom>
          <a:ln w="25400">
            <a:solidFill>
              <a:srgbClr val="C5050C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401836" y="-258961"/>
            <a:ext cx="8340328" cy="982266"/>
          </a:xfrm>
          <a:prstGeom prst="rect">
            <a:avLst/>
          </a:prstGeom>
        </p:spPr>
        <p:txBody>
          <a:bodyPr/>
          <a:lstStyle>
            <a:lvl1pPr>
              <a:defRPr sz="2953"/>
            </a:lvl1pPr>
          </a:lstStyle>
          <a:p>
            <a:r>
              <a:t>Title Text</a:t>
            </a:r>
          </a:p>
        </p:txBody>
      </p:sp>
      <p:sp>
        <p:nvSpPr>
          <p:cNvPr id="3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7474"/>
                </a:solidFill>
              </a:defRPr>
            </a:lvl1pPr>
            <a:lvl2pPr>
              <a:defRPr>
                <a:solidFill>
                  <a:srgbClr val="747474"/>
                </a:solidFill>
              </a:defRPr>
            </a:lvl2pPr>
            <a:lvl3pPr>
              <a:defRPr>
                <a:solidFill>
                  <a:srgbClr val="747474"/>
                </a:solidFill>
              </a:defRPr>
            </a:lvl3pPr>
            <a:lvl4pPr>
              <a:defRPr>
                <a:solidFill>
                  <a:srgbClr val="747474"/>
                </a:solidFill>
              </a:defRPr>
            </a:lvl4pPr>
            <a:lvl5pPr>
              <a:defRPr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8220" y="6425362"/>
            <a:ext cx="237244" cy="254044"/>
          </a:xfrm>
          <a:prstGeom prst="rect">
            <a:avLst/>
          </a:prstGeom>
        </p:spPr>
        <p:txBody>
          <a:bodyPr anchor="b"/>
          <a:lstStyle>
            <a:lvl1pPr>
              <a:defRPr sz="9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331744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Line"/>
          <p:cNvSpPr/>
          <p:nvPr/>
        </p:nvSpPr>
        <p:spPr>
          <a:xfrm>
            <a:off x="401836" y="1384102"/>
            <a:ext cx="8344762" cy="91"/>
          </a:xfrm>
          <a:prstGeom prst="line">
            <a:avLst/>
          </a:prstGeom>
          <a:ln w="25400">
            <a:solidFill>
              <a:srgbClr val="AD584F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29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>
            <a:lvl1pPr>
              <a:defRPr sz="2953"/>
            </a:lvl1pPr>
          </a:lstStyle>
          <a:p>
            <a:r>
              <a:t>Title Text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634"/>
                </a:solidFill>
              </a:defRPr>
            </a:lvl1pPr>
            <a:lvl2pPr>
              <a:defRPr>
                <a:solidFill>
                  <a:srgbClr val="242634"/>
                </a:solidFill>
              </a:defRPr>
            </a:lvl2pPr>
            <a:lvl3pPr>
              <a:defRPr>
                <a:solidFill>
                  <a:srgbClr val="242634"/>
                </a:solidFill>
              </a:defRPr>
            </a:lvl3pPr>
            <a:lvl4pPr>
              <a:defRPr>
                <a:solidFill>
                  <a:srgbClr val="242634"/>
                </a:solidFill>
              </a:defRPr>
            </a:lvl4pPr>
            <a:lvl5pPr>
              <a:defRPr>
                <a:solidFill>
                  <a:srgbClr val="2426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9566" y="88559"/>
            <a:ext cx="267702" cy="286489"/>
          </a:xfrm>
          <a:prstGeom prst="rect">
            <a:avLst/>
          </a:prstGeom>
        </p:spPr>
        <p:txBody>
          <a:bodyPr anchor="b"/>
          <a:lstStyle>
            <a:lvl1pPr>
              <a:defRPr sz="119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215690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Line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25400">
            <a:solidFill>
              <a:srgbClr val="C5050C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39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3399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" name="Title Text"/>
          <p:cNvSpPr txBox="1"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>
              <a:defRPr sz="2953"/>
            </a:lvl1pPr>
          </a:lstStyle>
          <a:p>
            <a:r>
              <a:t>Title Text</a:t>
            </a:r>
          </a:p>
        </p:txBody>
      </p:sp>
      <p:sp>
        <p:nvSpPr>
          <p:cNvPr id="3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28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8220" y="6425362"/>
            <a:ext cx="237244" cy="254044"/>
          </a:xfrm>
          <a:prstGeom prst="rect">
            <a:avLst/>
          </a:prstGeom>
        </p:spPr>
        <p:txBody>
          <a:bodyPr anchor="b"/>
          <a:lstStyle>
            <a:lvl1pPr>
              <a:defRPr sz="9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572808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Ali Kheirandish"/>
          <p:cNvSpPr txBox="1"/>
          <p:nvPr/>
        </p:nvSpPr>
        <p:spPr>
          <a:xfrm>
            <a:off x="7939370" y="6607148"/>
            <a:ext cx="973023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055"/>
              <a:t>Ali Kheirandish</a:t>
            </a:r>
          </a:p>
        </p:txBody>
      </p:sp>
      <p:pic>
        <p:nvPicPr>
          <p:cNvPr id="350" name="UWlogo_fl_4c.pdf" descr="UWlogo_fl_4c.pdf"/>
          <p:cNvPicPr>
            <a:picLocks noChangeAspect="1"/>
          </p:cNvPicPr>
          <p:nvPr/>
        </p:nvPicPr>
        <p:blipFill>
          <a:blip r:embed="rId2">
            <a:extLst/>
          </a:blip>
          <a:srcRect r="77554"/>
          <a:stretch>
            <a:fillRect/>
          </a:stretch>
        </p:blipFill>
        <p:spPr>
          <a:xfrm>
            <a:off x="8940786" y="6594911"/>
            <a:ext cx="158508" cy="241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3006" t="6694" r="9522" b="15570"/>
          <a:stretch>
            <a:fillRect/>
          </a:stretch>
        </p:blipFill>
        <p:spPr>
          <a:xfrm>
            <a:off x="57929" y="6603840"/>
            <a:ext cx="240332" cy="24115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Highlights from the IceCube Neutrino Observatory"/>
          <p:cNvSpPr txBox="1"/>
          <p:nvPr/>
        </p:nvSpPr>
        <p:spPr>
          <a:xfrm>
            <a:off x="292104" y="6607148"/>
            <a:ext cx="3130665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055"/>
              <a:t>Highlights from the IceCube Neutrino Observatory</a:t>
            </a:r>
          </a:p>
        </p:txBody>
      </p:sp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297650" y="-324563"/>
            <a:ext cx="7804548" cy="1518048"/>
          </a:xfrm>
          <a:prstGeom prst="rect">
            <a:avLst/>
          </a:prstGeom>
        </p:spPr>
        <p:txBody>
          <a:bodyPr anchor="ctr"/>
          <a:lstStyle>
            <a:lvl1pPr>
              <a:defRPr sz="3516">
                <a:solidFill>
                  <a:srgbClr val="C0040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5746" y="6610378"/>
            <a:ext cx="272510" cy="275717"/>
          </a:xfrm>
          <a:prstGeom prst="rect">
            <a:avLst/>
          </a:prstGeom>
        </p:spPr>
        <p:txBody>
          <a:bodyPr/>
          <a:lstStyle>
            <a:lvl1pPr algn="ctr">
              <a:defRPr sz="1125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5" name="Line"/>
          <p:cNvSpPr/>
          <p:nvPr/>
        </p:nvSpPr>
        <p:spPr>
          <a:xfrm>
            <a:off x="401836" y="857250"/>
            <a:ext cx="8344762" cy="91"/>
          </a:xfrm>
          <a:prstGeom prst="line">
            <a:avLst/>
          </a:prstGeom>
          <a:ln w="25400">
            <a:solidFill>
              <a:srgbClr val="C5050C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</p:spTree>
    <p:extLst>
      <p:ext uri="{BB962C8B-B14F-4D97-AF65-F5344CB8AC3E}">
        <p14:creationId xmlns:p14="http://schemas.microsoft.com/office/powerpoint/2010/main" val="1361868548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0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966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21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411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606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647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68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0552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10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6128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3000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607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442E3-5E8A-6141-B7D2-EBC8F3E2E6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640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AF38A-918D-9A49-821C-322A9E7CCFD2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0980547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95962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3C057-49A0-2947-ADAD-77FD12763FF7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4054415"/>
      </p:ext>
    </p:extLst>
  </p:cSld>
  <p:clrMapOvr>
    <a:masterClrMapping/>
  </p:clrMapOvr>
  <p:transition spd="slow">
    <p:randomBar dir="vert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BECC-8424-2347-A1E1-F3A08C542A32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2021471"/>
      </p:ext>
    </p:extLst>
  </p:cSld>
  <p:clrMapOvr>
    <a:masterClrMapping/>
  </p:clrMapOvr>
  <p:transition spd="slow">
    <p:randomBar dir="vert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81DB5-AB67-F54A-92C9-B4105A1FDDBC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3583740"/>
      </p:ext>
    </p:extLst>
  </p:cSld>
  <p:clrMapOvr>
    <a:masterClrMapping/>
  </p:clrMapOvr>
  <p:transition spd="slow">
    <p:randomBar dir="vert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C41D7-291B-E543-BDD8-6DAA46E89E8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7173829"/>
      </p:ext>
    </p:extLst>
  </p:cSld>
  <p:clrMapOvr>
    <a:masterClrMapping/>
  </p:clrMapOvr>
  <p:transition spd="slow">
    <p:randomBar dir="vert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F38D-CC74-D84B-B139-93E376EC8683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16788841"/>
      </p:ext>
    </p:extLst>
  </p:cSld>
  <p:clrMapOvr>
    <a:masterClrMapping/>
  </p:clrMapOvr>
  <p:transition spd="slow">
    <p:randomBar dir="vert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9450-2694-3649-9D3A-A160FACE426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4027044"/>
      </p:ext>
    </p:extLst>
  </p:cSld>
  <p:clrMapOvr>
    <a:masterClrMapping/>
  </p:clrMapOvr>
  <p:transition spd="slow">
    <p:randomBar dir="vert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DA12A-099D-CF4C-AD27-5C5EC60BBA6E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6374564"/>
      </p:ext>
    </p:extLst>
  </p:cSld>
  <p:clrMapOvr>
    <a:masterClrMapping/>
  </p:clrMapOvr>
  <p:transition spd="slow">
    <p:randomBar dir="vert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36646-2332-2A43-A1B0-66DA142B3792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4584892"/>
      </p:ext>
    </p:extLst>
  </p:cSld>
  <p:clrMapOvr>
    <a:masterClrMapping/>
  </p:clrMapOvr>
  <p:transition spd="slow">
    <p:randomBar dir="vert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7DDC6-8C16-4647-8F0B-15AF4E149A66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6439078"/>
      </p:ext>
    </p:extLst>
  </p:cSld>
  <p:clrMapOvr>
    <a:masterClrMapping/>
  </p:clrMapOvr>
  <p:transition spd="slow">
    <p:randomBar dir="vert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121E-40D1-5843-9361-521EF038700A}" type="slidenum">
              <a:rPr lang="en-US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973852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066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046473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6873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66568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18024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15383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6653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87942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2187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47425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07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898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44955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AF38A-918D-9A49-821C-322A9E7CC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5901"/>
      </p:ext>
    </p:extLst>
  </p:cSld>
  <p:clrMapOvr>
    <a:masterClrMapping/>
  </p:clrMapOvr>
  <p:transition spd="slow">
    <p:randomBar dir="vert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3C057-49A0-2947-ADAD-77FD12763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5509"/>
      </p:ext>
    </p:extLst>
  </p:cSld>
  <p:clrMapOvr>
    <a:masterClrMapping/>
  </p:clrMapOvr>
  <p:transition spd="slow">
    <p:randomBar dir="vert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BECC-8424-2347-A1E1-F3A08C542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45236"/>
      </p:ext>
    </p:extLst>
  </p:cSld>
  <p:clrMapOvr>
    <a:masterClrMapping/>
  </p:clrMapOvr>
  <p:transition spd="slow">
    <p:randomBar dir="vert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81DB5-AB67-F54A-92C9-B4105A1FD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05888"/>
      </p:ext>
    </p:extLst>
  </p:cSld>
  <p:clrMapOvr>
    <a:masterClrMapping/>
  </p:clrMapOvr>
  <p:transition spd="slow">
    <p:randomBar dir="vert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C41D7-291B-E543-BDD8-6DAA46E8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99044"/>
      </p:ext>
    </p:extLst>
  </p:cSld>
  <p:clrMapOvr>
    <a:masterClrMapping/>
  </p:clrMapOvr>
  <p:transition spd="slow">
    <p:randomBar dir="vert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F38D-CC74-D84B-B139-93E376EC8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62849"/>
      </p:ext>
    </p:extLst>
  </p:cSld>
  <p:clrMapOvr>
    <a:masterClrMapping/>
  </p:clrMapOvr>
  <p:transition spd="slow">
    <p:randomBar dir="vert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9450-2694-3649-9D3A-A160FACE4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44666"/>
      </p:ext>
    </p:extLst>
  </p:cSld>
  <p:clrMapOvr>
    <a:masterClrMapping/>
  </p:clrMapOvr>
  <p:transition spd="slow">
    <p:randomBar dir="vert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DA12A-099D-CF4C-AD27-5C5EC60BB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24099"/>
      </p:ext>
    </p:extLst>
  </p:cSld>
  <p:clrMapOvr>
    <a:masterClrMapping/>
  </p:clrMapOvr>
  <p:transition spd="slow">
    <p:randomBar dir="vert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36646-2332-2A43-A1B0-66DA142B3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645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8155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7DDC6-8C16-4647-8F0B-15AF4E14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69964"/>
      </p:ext>
    </p:extLst>
  </p:cSld>
  <p:clrMapOvr>
    <a:masterClrMapping/>
  </p:clrMapOvr>
  <p:transition spd="slow">
    <p:randomBar dir="vert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121E-40D1-5843-9361-521EF0387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13492"/>
      </p:ext>
    </p:extLst>
  </p:cSld>
  <p:clrMapOvr>
    <a:masterClrMapping/>
  </p:clrMapOvr>
  <p:transition spd="slow">
    <p:randomBar dir="vert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AF38A-918D-9A49-821C-322A9E7CC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09034"/>
      </p:ext>
    </p:extLst>
  </p:cSld>
  <p:clrMapOvr>
    <a:masterClrMapping/>
  </p:clrMapOvr>
  <p:transition spd="slow">
    <p:randomBar dir="vert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3C057-49A0-2947-ADAD-77FD12763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34711"/>
      </p:ext>
    </p:extLst>
  </p:cSld>
  <p:clrMapOvr>
    <a:masterClrMapping/>
  </p:clrMapOvr>
  <p:transition spd="slow">
    <p:randomBar dir="vert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BECC-8424-2347-A1E1-F3A08C542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8660"/>
      </p:ext>
    </p:extLst>
  </p:cSld>
  <p:clrMapOvr>
    <a:masterClrMapping/>
  </p:clrMapOvr>
  <p:transition spd="slow">
    <p:randomBar dir="vert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81DB5-AB67-F54A-92C9-B4105A1FD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4983"/>
      </p:ext>
    </p:extLst>
  </p:cSld>
  <p:clrMapOvr>
    <a:masterClrMapping/>
  </p:clrMapOvr>
  <p:transition spd="slow">
    <p:randomBar dir="vert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C41D7-291B-E543-BDD8-6DAA46E8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32677"/>
      </p:ext>
    </p:extLst>
  </p:cSld>
  <p:clrMapOvr>
    <a:masterClrMapping/>
  </p:clrMapOvr>
  <p:transition spd="slow">
    <p:randomBar dir="vert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F38D-CC74-D84B-B139-93E376EC8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65049"/>
      </p:ext>
    </p:extLst>
  </p:cSld>
  <p:clrMapOvr>
    <a:masterClrMapping/>
  </p:clrMapOvr>
  <p:transition spd="slow">
    <p:randomBar dir="vert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9450-2694-3649-9D3A-A160FACE4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13177"/>
      </p:ext>
    </p:extLst>
  </p:cSld>
  <p:clrMapOvr>
    <a:masterClrMapping/>
  </p:clrMapOvr>
  <p:transition spd="slow">
    <p:randomBar dir="vert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DA12A-099D-CF4C-AD27-5C5EC60BB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7851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1610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36646-2332-2A43-A1B0-66DA142B3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0197"/>
      </p:ext>
    </p:extLst>
  </p:cSld>
  <p:clrMapOvr>
    <a:masterClrMapping/>
  </p:clrMapOvr>
  <p:transition spd="slow">
    <p:randomBar dir="vert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7DDC6-8C16-4647-8F0B-15AF4E14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43322"/>
      </p:ext>
    </p:extLst>
  </p:cSld>
  <p:clrMapOvr>
    <a:masterClrMapping/>
  </p:clrMapOvr>
  <p:transition spd="slow">
    <p:randomBar dir="vert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121E-40D1-5843-9361-521EF0387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04337"/>
      </p:ext>
    </p:extLst>
  </p:cSld>
  <p:clrMapOvr>
    <a:masterClrMapping/>
  </p:clrMapOvr>
  <p:transition spd="slow">
    <p:randomBar dir="vert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A7E7E-7239-9E42-A750-DE3649EC8CE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23238899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F8D9-B50B-9B47-9C3B-00F4F9FB850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2303741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029C0-C3CB-5841-B6E8-A2A640D0C8E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8705764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10848-64B7-BA45-9CA8-4C26EE1CC7F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7297568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068CA-C425-014E-9DBB-0597305D25C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4874342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966A-9528-8942-8DDD-AB5B0D8B27C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0066527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BF60E-3058-B74C-AA4A-F871FEF1586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14485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985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F8C0-B1D2-1B48-B4B7-F72775E176F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1886456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2FBDF-3ECC-2A49-B822-AC3727DFBB3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2967129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F5C52-3879-C74C-90E5-BB249762395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0829435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EE453-B557-1147-929F-E552737BC6D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04469505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B95D57-C956-DE4B-8D42-B766007FEDF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8133603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865287-F4B2-D841-BAE9-671873EA51F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9721445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4C9F051-6D51-2B4D-AA23-36EB96395ACB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991C2BD-D754-4444-88FC-28CE228F2C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0278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050DC8D-A9C3-014B-95C9-3A307D27B240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658AF67-446D-B845-99E9-1ABC799F43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125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3AAEA63-267B-C54A-A73D-B39F55F8FB4F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CDA4C7A-0BE1-A549-A5E8-C1C091B2DA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1306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A351481-07A8-FD4C-B0D0-325F2B188526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256D42F-EEBE-F84A-A5C9-27BCC3E289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70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8071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0C8F351-1B50-2144-97DD-84E0E5361C4E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57A767C-A040-734F-A110-9A9D9EC5A3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3186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FF2BD4D-FA1B-AE4C-8C8B-0F2C6207802F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67AB3C2-1205-C442-873B-925121A58A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842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4C67F7-50E1-6149-A5AB-3DC5688F0642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3296F2D-2894-ED4D-9C31-53117401D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7318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47B8C21-761E-7044-A8BE-FE6EAB56F1CC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AFB7509-2288-3B40-844A-8263D6708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067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D6095CB-8566-FA47-84DB-101D4C4E9C81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37A12CD-D54F-1D4A-9BAC-CA471DC968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2026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314CA74-CF2C-7347-A257-87382A9BCE8E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DEDA883-7B21-B74A-88F5-158A5BBE93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6062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99868C6-0265-AB4C-95F3-45D8BA17CAC2}" type="datetimeFigureOut">
              <a:rPr lang="en-US"/>
              <a:pPr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3EED35F-C683-F44E-97E6-F08DC00BEF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1162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30766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1141341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9286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53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5821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5973763"/>
            <a:ext cx="4094162" cy="750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973763"/>
            <a:ext cx="4094163" cy="750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459751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817113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5616807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337400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942849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6202428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759786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31775"/>
            <a:ext cx="2084388" cy="6492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231775"/>
            <a:ext cx="6103937" cy="6492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8599932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38" y="231775"/>
            <a:ext cx="8340725" cy="982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1638" y="5973763"/>
            <a:ext cx="4094162" cy="75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973763"/>
            <a:ext cx="4094163" cy="75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77634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4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83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9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17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</p:spPr>
        <p:txBody>
          <a:bodyPr/>
          <a:lstStyle>
            <a:lvl1pPr>
              <a:defRPr b="0" baseline="0">
                <a:solidFill>
                  <a:srgbClr val="29B5FF"/>
                </a:solidFill>
                <a:latin typeface="Are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59436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8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24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68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6" y="6465898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4998" y="64928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87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276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28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535113"/>
            <a:ext cx="3278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174875"/>
            <a:ext cx="3278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17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68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59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26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98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28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2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EC72-20F8-B24E-9ECF-06E0E482CB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0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19C0-B3B5-2E4E-9E57-B03EC4D849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66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11F8-5005-9B42-841B-73B7C7555A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20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6A07-D14C-B84D-9181-1052AB2BBB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1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05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BE859-8CB2-3747-A985-A6035FC119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84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8B3-857C-E34A-AEEB-605E7B1332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44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9526-1D75-F241-BACC-A0338A624D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97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9FFB-5C0F-9E4B-942A-BB6379BB43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84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7ED7-3F44-DE4C-8D82-9C8916A10B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12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22469-2696-2144-9647-8AD446BB04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8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B300-0DB9-CE47-92A4-D619E460DA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43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8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42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32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665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19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76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03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16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23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88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70E1B87-F11F-CC4A-A581-6835C93A6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326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EBD5CF5-494F-D64C-95DF-CBDF4C76D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549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68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C2B95D8-3B00-7944-8A1F-339632497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2485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D26D56B-368F-684B-A4A6-EB3813324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297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C88169F-AECD-CB45-A63C-515C945F6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7406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8223735-4E06-E349-B79B-5C51243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399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0FB1C56-5E6C-464F-A7C2-0D8D63A4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9240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0553002-6FA5-4148-B40A-4D19E5187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0779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F826A82-E5EA-E043-B805-89B99F1E1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9974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40AFE2F-EB25-FE4A-BE82-B2468CBBF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367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CA5E062-4E0A-6C4B-B80E-A1ACEBAA1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4405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FDFC54E-E5F3-8044-A6DA-0E5D5C44D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37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765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412DEDC-9E14-884A-AA78-D6B80BB0E98E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AA0D87C-A017-D84E-8A44-026254F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05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F8BF5DE-1C5E-FF4E-ACAF-F0B08A8E17F4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A2ADCC26-2BB3-1A41-BABB-972C64CE3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089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2408E94-9238-8C4E-9992-BFCE00FEE22B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20ED69A-3DD8-794C-B637-FBB7E0A0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868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236E2ED-8DBB-084A-B274-B2A5A5AC9AC7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C7174D5-9B07-0042-BF24-34E06AB99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12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FC910F5-1511-6144-AAB2-37FA17226553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78293E5-CBE2-5D45-8AE7-59EB055B1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5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5700262-BD72-4C42-984E-B4624A123F76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60E7A5D-6CD2-B84B-ACB6-F80AD8299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5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BA39A76-47E5-5E43-B7BA-3F415707FF1A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7307A39-1A88-5B4B-BD26-CAF3E7155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43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A49CC9F-2B21-AA46-9C3F-03575BA2E77A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6EA728-4119-5D40-922E-508BF89D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820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6B507FCC-8BFC-4E40-9395-1F853E46AA88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8888E81-4448-814B-9CCB-B7643AA7A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85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26DF4E-A1F5-F546-8617-CD0450B49C5E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D18BAAB-7081-3043-A0FF-5CE81498F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3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18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04DF633-43ED-DF4C-844F-CE0A3B159B19}" type="datetimeFigureOut">
              <a:rPr lang="en-US"/>
              <a:pPr>
                <a:defRPr/>
              </a:pPr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3F218AD-CE27-DB49-B69C-5087693BA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722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</a:endParaRPr>
          </a:p>
        </p:txBody>
      </p:sp>
      <p:pic>
        <p:nvPicPr>
          <p:cNvPr id="7" name="Picture 21" descr="HG_LOGO_70_ENG_K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3738" y="402129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de-DE" noProof="0"/>
              <a:t>Click to edit Master subtitle style</a:t>
            </a:r>
            <a:endParaRPr lang="en-GB" noProof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de-D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6655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4680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3189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7467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4750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61090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3238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6322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Drag picture to placeholder or click icon to add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52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26" Type="http://schemas.openxmlformats.org/officeDocument/2006/relationships/slideLayout" Target="../slideLayouts/slideLayout165.xml"/><Relationship Id="rId39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60.xml"/><Relationship Id="rId34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slideLayout" Target="../slideLayouts/slideLayout164.xml"/><Relationship Id="rId33" Type="http://schemas.openxmlformats.org/officeDocument/2006/relationships/slideLayout" Target="../slideLayouts/slideLayout172.xml"/><Relationship Id="rId38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29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63.xml"/><Relationship Id="rId32" Type="http://schemas.openxmlformats.org/officeDocument/2006/relationships/slideLayout" Target="../slideLayouts/slideLayout171.xml"/><Relationship Id="rId37" Type="http://schemas.openxmlformats.org/officeDocument/2006/relationships/slideLayout" Target="../slideLayouts/slideLayout176.xml"/><Relationship Id="rId40" Type="http://schemas.openxmlformats.org/officeDocument/2006/relationships/theme" Target="../theme/theme14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28" Type="http://schemas.openxmlformats.org/officeDocument/2006/relationships/slideLayout" Target="../slideLayouts/slideLayout167.xml"/><Relationship Id="rId36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31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Relationship Id="rId27" Type="http://schemas.openxmlformats.org/officeDocument/2006/relationships/slideLayout" Target="../slideLayouts/slideLayout166.xml"/><Relationship Id="rId30" Type="http://schemas.openxmlformats.org/officeDocument/2006/relationships/slideLayout" Target="../slideLayouts/slideLayout169.xml"/><Relationship Id="rId35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theme" Target="../theme/theme15.xml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7DF64-2AA1-874F-9E71-C72DAAED52A6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67B5-2F4C-354B-8AA5-CC645663C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5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C41275-1FF7-F641-B1A1-D37101B1EEA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7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433" y="6554527"/>
            <a:ext cx="731595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/>
                </a:solidFill>
              </a:rPr>
              <a:t>| Presentation Title | Name Surname, Date (Edit by "Insert &gt; Header and Footer")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36396" y="6554527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457200"/>
            <a:r>
              <a:rPr lang="en-US" sz="9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900" b="1" smtClean="0">
                <a:solidFill>
                  <a:prstClr val="black"/>
                </a:solidFill>
              </a:rPr>
              <a:pPr algn="r" defTabSz="457200"/>
              <a:t>‹#›</a:t>
            </a:fld>
            <a:endParaRPr lang="en-US" sz="900" b="1" dirty="0">
              <a:solidFill>
                <a:prstClr val="black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A7ECE4-9C2A-4FF5-8078-5F95EEE70B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3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2925">
          <p15:clr>
            <a:srgbClr val="F26B43"/>
          </p15:clr>
        </p15:guide>
        <p15:guide id="3" pos="2835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58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3751262" cy="4911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455613" y="1384300"/>
            <a:ext cx="3606800" cy="9525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3751262" cy="1019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51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  <a:sym typeface="Gill Sans Light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9pPr>
    </p:titleStyle>
    <p:bodyStyle>
      <a:lvl1pPr marL="187325" indent="-187325" algn="l" defTabSz="642938" rtl="0" eaLnBrk="0" fontAlgn="base" hangingPunct="0">
        <a:spcBef>
          <a:spcPts val="2113"/>
        </a:spcBef>
        <a:spcAft>
          <a:spcPct val="0"/>
        </a:spcAft>
        <a:buClr>
          <a:srgbClr val="000000"/>
        </a:buClr>
        <a:buSzPct val="100000"/>
        <a:buFont typeface="Helvetica Neue" charset="0"/>
        <a:buChar char="•"/>
        <a:defRPr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  <a:sym typeface="Helvetica Neue" charset="0"/>
        </a:defRPr>
      </a:lvl1pPr>
      <a:lvl2pPr marL="463550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2pPr>
      <a:lvl3pPr marL="776288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3pPr>
      <a:lvl4pPr marL="1089025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4pPr>
      <a:lvl5pPr marL="1401763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5pPr>
      <a:lvl6pPr marL="18589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6pPr>
      <a:lvl7pPr marL="23161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7pPr>
      <a:lvl8pPr marL="27733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8pPr>
      <a:lvl9pPr marL="32305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1836" y="848322"/>
            <a:ext cx="8344762" cy="91"/>
          </a:xfrm>
          <a:prstGeom prst="line">
            <a:avLst/>
          </a:prstGeom>
          <a:ln w="25400">
            <a:solidFill>
              <a:srgbClr val="AD584F"/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093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1837" y="-303610"/>
            <a:ext cx="7824639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562695"/>
            <a:ext cx="8340329" cy="468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1968" y="312629"/>
            <a:ext cx="248466" cy="2649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05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5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  <p:sldLayoutId id="2147483915" r:id="rId26"/>
    <p:sldLayoutId id="2147483916" r:id="rId27"/>
    <p:sldLayoutId id="2147483917" r:id="rId28"/>
    <p:sldLayoutId id="2147483918" r:id="rId29"/>
    <p:sldLayoutId id="2147483919" r:id="rId30"/>
    <p:sldLayoutId id="2147483920" r:id="rId31"/>
    <p:sldLayoutId id="2147483921" r:id="rId32"/>
    <p:sldLayoutId id="2147483922" r:id="rId33"/>
    <p:sldLayoutId id="2147483923" r:id="rId34"/>
    <p:sldLayoutId id="2147483924" r:id="rId35"/>
    <p:sldLayoutId id="2147483925" r:id="rId36"/>
    <p:sldLayoutId id="2147483926" r:id="rId37"/>
    <p:sldLayoutId id="2147483927" r:id="rId38"/>
    <p:sldLayoutId id="2147483928" r:id="rId39"/>
  </p:sldLayoutIdLst>
  <p:transition spd="med"/>
  <p:txStyles>
    <p:titleStyle>
      <a:lvl1pPr marL="0" marR="0" indent="0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120547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241093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361640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482186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602732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723279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843826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964372" algn="l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26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241093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482186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723279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964372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1205465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1446558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1687651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1928744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2169837" marR="0" indent="-241093" algn="l" defTabSz="308063" latinLnBrk="0">
        <a:lnSpc>
          <a:spcPct val="100000"/>
        </a:lnSpc>
        <a:spcBef>
          <a:spcPts val="2215"/>
        </a:spcBef>
        <a:spcAft>
          <a:spcPts val="0"/>
        </a:spcAft>
        <a:buClrTx/>
        <a:buSzPct val="75000"/>
        <a:buFont typeface="Helvetica Neue"/>
        <a:buChar char="•"/>
        <a:tabLst/>
        <a:defRPr sz="1898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20547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41093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61640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82186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602732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723279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843826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64372" algn="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1836" y="848321"/>
            <a:ext cx="8344762" cy="91"/>
          </a:xfrm>
          <a:prstGeom prst="line">
            <a:avLst/>
          </a:prstGeom>
          <a:ln w="25400">
            <a:solidFill>
              <a:srgbClr val="AD584F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1836" y="-303610"/>
            <a:ext cx="7824639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562695"/>
            <a:ext cx="8340328" cy="468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877" y="312629"/>
            <a:ext cx="296556" cy="3189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98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  <p:sldLayoutId id="2147483957" r:id="rId27"/>
    <p:sldLayoutId id="2147483958" r:id="rId28"/>
    <p:sldLayoutId id="2147483959" r:id="rId29"/>
    <p:sldLayoutId id="2147483960" r:id="rId30"/>
    <p:sldLayoutId id="2147483961" r:id="rId31"/>
    <p:sldLayoutId id="2147483962" r:id="rId32"/>
    <p:sldLayoutId id="2147483963" r:id="rId33"/>
    <p:sldLayoutId id="2147483964" r:id="rId34"/>
    <p:sldLayoutId id="2147483965" r:id="rId35"/>
    <p:sldLayoutId id="2147483966" r:id="rId36"/>
    <p:sldLayoutId id="2147483967" r:id="rId37"/>
    <p:sldLayoutId id="2147483968" r:id="rId38"/>
  </p:sldLayoutIdLst>
  <p:transition spd="med"/>
  <p:txStyles>
    <p:titleStyle>
      <a:lvl1pPr marL="0" marR="0" indent="0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1607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321457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482186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642915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803643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964372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1125101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1285829" algn="l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34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321457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642915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964372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1285829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1607287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1928744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2250201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2571659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2893116" marR="0" indent="-321457" algn="l" defTabSz="410751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 typeface="Helvetica Neue"/>
        <a:buChar char="•"/>
        <a:tabLst/>
        <a:defRPr sz="2531" b="0" i="0" u="none" strike="noStrike" cap="none" spc="0" baseline="0">
          <a:ln>
            <a:noFill/>
          </a:ln>
          <a:solidFill>
            <a:srgbClr val="212121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607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21457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82186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42915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03643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64372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125101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858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8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B6000D3-67CE-6F43-B5ED-5D47A18965CA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7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BF949-A040-5747-97D0-FBE7F8082E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7533-3677-E34F-908E-6A438332D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79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6000D3-67CE-6F43-B5ED-5D47A18965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5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86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solidFill>
                  <a:srgbClr val="000000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rgbClr val="000000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6000D3-67CE-6F43-B5ED-5D47A18965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0C41275-1FF7-F641-B1A1-D37101B1EEAD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3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A9534A-B96C-6847-9975-222E399E6F20}" type="datetimeFigureOut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12/13/18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C8609BA-75E2-D241-82D1-D7B6BD17F483}" type="slidenum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6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1" tIns="35711" rIns="35711" bIns="3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36227" name="Line 3"/>
          <p:cNvSpPr>
            <a:spLocks noChangeShapeType="1"/>
          </p:cNvSpPr>
          <p:nvPr/>
        </p:nvSpPr>
        <p:spPr bwMode="auto">
          <a:xfrm>
            <a:off x="455613" y="1384300"/>
            <a:ext cx="8232775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362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5973763"/>
            <a:ext cx="8340725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1" tIns="35711" rIns="35711" bIns="3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15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</p:sldLayoutIdLst>
  <p:transition/>
  <p:txStyles>
    <p:titleStyle>
      <a:lvl1pPr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2pPr>
      <a:lvl3pPr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3pPr>
      <a:lvl4pPr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4pPr>
      <a:lvl5pPr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charset="0"/>
          <a:sym typeface="Gill Sans Light" charset="0"/>
        </a:defRPr>
      </a:lvl9pPr>
    </p:titleStyle>
    <p:bodyStyle>
      <a:lvl1pPr marL="187325" indent="-187325" algn="l" defTabSz="642938" rtl="0" fontAlgn="base">
        <a:spcBef>
          <a:spcPts val="1688"/>
        </a:spcBef>
        <a:spcAft>
          <a:spcPct val="0"/>
        </a:spcAft>
        <a:defRPr>
          <a:solidFill>
            <a:srgbClr val="747474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defTabSz="642938" rtl="0" fontAlgn="base">
        <a:spcBef>
          <a:spcPts val="1688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2pPr>
      <a:lvl3pPr marL="776288" indent="-187325" algn="l" defTabSz="642938" rtl="0" fontAlgn="base">
        <a:spcBef>
          <a:spcPts val="1688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3pPr>
      <a:lvl4pPr marL="1089025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4pPr>
      <a:lvl5pPr marL="14017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5pPr>
      <a:lvl6pPr marL="18589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6pPr>
      <a:lvl7pPr marL="23161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7pPr>
      <a:lvl8pPr marL="27733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8pPr>
      <a:lvl9pPr marL="32305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+mn-ea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7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glassyDOM_dec9.tif"/>
          <p:cNvPicPr>
            <a:picLocks noChangeAspect="1"/>
          </p:cNvPicPr>
          <p:nvPr/>
        </p:nvPicPr>
        <p:blipFill>
          <a:blip r:embed="rId13" cstate="print"/>
          <a:srcRect l="26122" r="37306"/>
          <a:stretch>
            <a:fillRect/>
          </a:stretch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0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 baseline="0">
          <a:solidFill>
            <a:srgbClr val="29B5FF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210" y="42869"/>
            <a:ext cx="8672784" cy="85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10" y="1039619"/>
            <a:ext cx="8672784" cy="508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250" y="64194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1ABBE1E-0273-B548-A1DF-EAD1EA2498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94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I. Taboada | Georgia Inst. of Tech.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6302" y="64194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1B0098-7C94-C043-A9F2-A1987B33F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6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8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66AC4-BA7C-7044-BA09-D76930113EE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2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1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31DC-4AF7-6F40-9758-20E6FB813205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12/13/18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609210-B9BB-F641-98EB-FCB45284AED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27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</p:txBody>
      </p:sp>
      <p:sp>
        <p:nvSpPr>
          <p:cNvPr id="7178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pic>
        <p:nvPicPr>
          <p:cNvPr id="717829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289925" y="609917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0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3738" y="402129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1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6138" y="403653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2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8538" y="405177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3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10938" y="406701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4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3338" y="408225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5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738" y="409749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6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8138" y="411273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7" name="TextBox 3"/>
          <p:cNvSpPr txBox="1">
            <a:spLocks noChangeArrowheads="1"/>
          </p:cNvSpPr>
          <p:nvPr userDrawn="1"/>
        </p:nvSpPr>
        <p:spPr bwMode="auto">
          <a:xfrm>
            <a:off x="711200" y="61976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717838" name="Bild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0538" y="41279763"/>
            <a:ext cx="40401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39" name="Bild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063" y="6170613"/>
            <a:ext cx="12858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charset="0"/>
        <a:buChar char="&gt;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charset="0"/>
        <a:defRPr sz="1200">
          <a:solidFill>
            <a:schemeClr val="tx1"/>
          </a:solidFill>
          <a:latin typeface="+mn-lt"/>
          <a:ea typeface="ＭＳ Ｐゴシック" charset="0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charset="0"/>
        <a:buChar char="§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tif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jpe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7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77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ublic.boxcloud.com/api/2.0/internal_files/297121911646/versions/312793227886/representations/jpg_paged_2048x2048/content/1.jpg?access_token=1!nek6kbs40inQIjPeAdznz3087INbD3uJ-omBHUqSGp-H4sroxaVHOPSJ9c55SUuzjxzd0Z_-kzje_q4IpV1zrRCIny5HyHZYm8xUzZ1VkhSzoG8-CHLAyNv00BGpg8QXRyqBHa7Ji5oWQRoGA54WHQzsyYqbsYEVDjWJu0byiFnyd-eiCW3sfoYtbhLd6xJ_8VGuyRKtsSy5m319_tL6hbxRMbSrMv7r9e61xUaqy-s7GbVpVkF-GPxeI2LpupHXcgek4tWqEvt-MjGjIIBd0OykBlCcga--lNHSVDu8CcmNdOGiehpe1wfalVjjVVDLmyUnVv9mIbb_Zp6n6TKkj_XDfhO8wE5ZA8axG5hRbsX8-ctaQduNNfz_ochXulaabJy-CAWVO_NA0ywryg..&amp;shared_link=https%3A%2F%2Fuwmadison.app.box.com%2Fs%2Ff8zjsszn6rhommvjtxwugaopg9xy69uc&amp;box_client_name=box-content-preview&amp;box_client_version=1.45.0">
            <a:extLst>
              <a:ext uri="{FF2B5EF4-FFF2-40B4-BE49-F238E27FC236}">
                <a16:creationId xmlns:a16="http://schemas.microsoft.com/office/drawing/2014/main" id="{9DA64522-99AD-4B4F-AC4B-59030BE98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b="1770"/>
          <a:stretch/>
        </p:blipFill>
        <p:spPr bwMode="auto">
          <a:xfrm>
            <a:off x="0" y="857250"/>
            <a:ext cx="9144000" cy="60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912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-97696" y="-150718"/>
          <a:ext cx="9467121" cy="7105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7696" y="-150718"/>
                        <a:ext cx="9467121" cy="710555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7" y="2146483"/>
            <a:ext cx="9118843" cy="16805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 first Glashow resonance event: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anti-</a:t>
            </a:r>
            <a:r>
              <a:rPr lang="en-US" sz="36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40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atomic electron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real W at 6.3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PeV</a:t>
            </a:r>
            <a:endParaRPr lang="en-US" sz="4000" baseline="-25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8F620-651E-B54A-83DC-01E620194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56" y="4330544"/>
            <a:ext cx="2643097" cy="15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4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236"/>
            <a:ext cx="9144000" cy="5123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93700"/>
            <a:ext cx="743023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Partially contained event with energy ~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9061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09" y="3626079"/>
            <a:ext cx="4602431" cy="3242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82636" y="4115952"/>
            <a:ext cx="441676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partially-contained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search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deposited energy: 5.9±0.18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typical visible energy is 93%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/>
              </a:rPr>
              <a:t> 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esonance: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</a:t>
            </a:r>
            <a:r>
              <a:rPr kumimoji="0" lang="en-US" sz="3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= 6.3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PeV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641" y="473681"/>
            <a:ext cx="4070354" cy="346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79"/>
          <p:cNvPicPr preferRelativeResize="0"/>
          <p:nvPr/>
        </p:nvPicPr>
        <p:blipFill rotWithShape="1">
          <a:blip r:embed="rId5">
            <a:alphaModFix/>
          </a:blip>
          <a:srcRect t="48200" b="8744"/>
          <a:stretch/>
        </p:blipFill>
        <p:spPr>
          <a:xfrm>
            <a:off x="91372" y="117423"/>
            <a:ext cx="4768268" cy="35737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31639" y="5949540"/>
            <a:ext cx="2117855" cy="5763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 on-going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395" y="448590"/>
            <a:ext cx="7835799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Glashow resonance: anti-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atomic electron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/>
              </a:rPr>
              <a:t> real W</a:t>
            </a: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9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7AF10-5981-AC47-8DA1-A93E32DE5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08" y="499937"/>
            <a:ext cx="78708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8748E-3A36-634C-8B62-C7A3BB93FF28}"/>
              </a:ext>
            </a:extLst>
          </p:cNvPr>
          <p:cNvSpPr txBox="1"/>
          <p:nvPr/>
        </p:nvSpPr>
        <p:spPr>
          <a:xfrm>
            <a:off x="526002" y="431522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B2A0-1DC8-154B-B148-B12CFBED203E}"/>
              </a:ext>
            </a:extLst>
          </p:cNvPr>
          <p:cNvSpPr txBox="1"/>
          <p:nvPr/>
        </p:nvSpPr>
        <p:spPr>
          <a:xfrm>
            <a:off x="1435393" y="508236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07A2E-9DC2-254A-9836-99F737E494EF}"/>
              </a:ext>
            </a:extLst>
          </p:cNvPr>
          <p:cNvSpPr txBox="1"/>
          <p:nvPr/>
        </p:nvSpPr>
        <p:spPr>
          <a:xfrm>
            <a:off x="169934" y="186144"/>
            <a:ext cx="876393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muon (v=c) outraces the light propagating from the electromagnetic component (v&lt;c)</a:t>
            </a:r>
          </a:p>
        </p:txBody>
      </p:sp>
    </p:spTree>
    <p:extLst>
      <p:ext uri="{BB962C8B-B14F-4D97-AF65-F5344CB8AC3E}">
        <p14:creationId xmlns:p14="http://schemas.microsoft.com/office/powerpoint/2010/main" val="33724583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349920" y="1124204"/>
            <a:ext cx="653760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francis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halzen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cosmic neutrinos: three independent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muon neutrinos through the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starting neutrinos: all flavors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cs typeface="ＭＳ Ｐゴシック" charset="0"/>
              </a:rPr>
              <a:t>      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cs typeface="ＭＳ Ｐゴシック" charset="0"/>
                <a:sym typeface="Wingdings" pitchFamily="2" charset="2"/>
              </a:rPr>
              <a:t> tau neutrinos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Fermi photons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neutrinos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the first high-energy cosmic ray accelerator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3974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3237AE-2D69-6D4D-8820-9C4DAC0A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680"/>
            <a:ext cx="9158854" cy="580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B3348B-B648-AA42-972B-DEA9C088FDEA}"/>
              </a:ext>
            </a:extLst>
          </p:cNvPr>
          <p:cNvSpPr txBox="1"/>
          <p:nvPr/>
        </p:nvSpPr>
        <p:spPr>
          <a:xfrm>
            <a:off x="815109" y="5612942"/>
            <a:ext cx="7569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cosmic neutrinos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~12 separated from atmospheric background with E&gt;60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 in the map results from neutrino absorption by the Earth</a:t>
            </a:r>
          </a:p>
        </p:txBody>
      </p:sp>
    </p:spTree>
    <p:extLst>
      <p:ext uri="{BB962C8B-B14F-4D97-AF65-F5344CB8AC3E}">
        <p14:creationId xmlns:p14="http://schemas.microsoft.com/office/powerpoint/2010/main" val="1518579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729"/>
            <a:ext cx="9144000" cy="5314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131"/>
            <a:ext cx="9144000" cy="63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3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-31830" y="-76200"/>
          <a:ext cx="9367837" cy="703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830" y="-76200"/>
                        <a:ext cx="9367837" cy="703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78" y="2990422"/>
            <a:ext cx="8686800" cy="281592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we observe a diffuse flux of neutrinos from extragalactic sources</a:t>
            </a:r>
          </a:p>
        </p:txBody>
      </p:sp>
    </p:spTree>
    <p:extLst>
      <p:ext uri="{BB962C8B-B14F-4D97-AF65-F5344CB8AC3E}">
        <p14:creationId xmlns:p14="http://schemas.microsoft.com/office/powerpoint/2010/main" val="3199765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2529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-88900" y="0"/>
            <a:ext cx="5084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6629394" y="2708275"/>
            <a:ext cx="2274888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74320" tIns="274320" rIns="274320" bIns="2743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radiation</a:t>
            </a: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and dust</a:t>
            </a:r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133600" y="1676400"/>
            <a:ext cx="4343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2514600" y="342900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324600" y="891121"/>
            <a:ext cx="28956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274320" tIns="274320" rIns="274320" bIns="2743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black hole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neutron star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5562597" y="5562600"/>
            <a:ext cx="3810000" cy="13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BFF0E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0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~ cosmic ray + gamma</a:t>
            </a: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228600" y="6096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57200" y="579438"/>
            <a:ext cx="36115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NEUTRINO BEAMS: HEAVEN &amp; EARTH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457200" y="533400"/>
            <a:ext cx="3657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349250" y="228600"/>
            <a:ext cx="4146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55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Neutrino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 Beams: Heaven &amp; Earth</a:t>
            </a:r>
          </a:p>
        </p:txBody>
      </p:sp>
      <p:pic>
        <p:nvPicPr>
          <p:cNvPr id="252941" name="Picture 13" descr="Shin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" y="152400"/>
            <a:ext cx="5054600" cy="6542088"/>
          </a:xfrm>
          <a:prstGeom prst="rect">
            <a:avLst/>
          </a:prstGeom>
          <a:pattFill prst="shingle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5516563" y="4453540"/>
            <a:ext cx="3779837" cy="126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D42C2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n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+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~ cosmic ray + neutrino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52944" name="Oval 16"/>
          <p:cNvSpPr>
            <a:spLocks noChangeArrowheads="1"/>
          </p:cNvSpPr>
          <p:nvPr/>
        </p:nvSpPr>
        <p:spPr bwMode="auto">
          <a:xfrm>
            <a:off x="8272656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5" name="Oval 17"/>
          <p:cNvSpPr>
            <a:spLocks noChangeArrowheads="1"/>
          </p:cNvSpPr>
          <p:nvPr/>
        </p:nvSpPr>
        <p:spPr bwMode="auto">
          <a:xfrm>
            <a:off x="8305797" y="55626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>
            <a:off x="2912530" y="16764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>
            <a:off x="3386663" y="342900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1489152" y="2819400"/>
            <a:ext cx="1295400" cy="2133600"/>
          </a:xfrm>
          <a:prstGeom prst="rect">
            <a:avLst/>
          </a:prstGeom>
          <a:solidFill>
            <a:srgbClr val="0033CC">
              <a:alpha val="17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193752" y="263525"/>
            <a:ext cx="4817695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beams : heaven and earth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70165" y="1409"/>
            <a:ext cx="3416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is powered 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gravitational energy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715536" y="832406"/>
            <a:ext cx="0" cy="53573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Line 5"/>
          <p:cNvSpPr>
            <a:spLocks noChangeShapeType="1"/>
          </p:cNvSpPr>
          <p:nvPr/>
        </p:nvSpPr>
        <p:spPr bwMode="auto">
          <a:xfrm>
            <a:off x="5715536" y="1368144"/>
            <a:ext cx="761464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12853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GN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1352" y="-1231896"/>
            <a:ext cx="3924300" cy="3870325"/>
          </a:xfrm>
          <a:effectLst>
            <a:softEdge rad="355600"/>
          </a:effectLst>
        </p:spPr>
      </p:pic>
      <p:pic>
        <p:nvPicPr>
          <p:cNvPr id="751619" name="Picture 4" descr="test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4138" y="2176463"/>
            <a:ext cx="1439862" cy="1436687"/>
          </a:xfrm>
        </p:spPr>
      </p:pic>
      <p:sp>
        <p:nvSpPr>
          <p:cNvPr id="2" name="Freeform 1"/>
          <p:cNvSpPr/>
          <p:nvPr/>
        </p:nvSpPr>
        <p:spPr>
          <a:xfrm>
            <a:off x="2006600" y="2463800"/>
            <a:ext cx="850900" cy="596900"/>
          </a:xfrm>
          <a:custGeom>
            <a:avLst/>
            <a:gdLst>
              <a:gd name="connsiteX0" fmla="*/ 0 w 850900"/>
              <a:gd name="connsiteY0" fmla="*/ 0 h 596900"/>
              <a:gd name="connsiteX1" fmla="*/ 304800 w 850900"/>
              <a:gd name="connsiteY1" fmla="*/ 317500 h 596900"/>
              <a:gd name="connsiteX2" fmla="*/ 368300 w 850900"/>
              <a:gd name="connsiteY2" fmla="*/ 355600 h 596900"/>
              <a:gd name="connsiteX3" fmla="*/ 469900 w 850900"/>
              <a:gd name="connsiteY3" fmla="*/ 419100 h 596900"/>
              <a:gd name="connsiteX4" fmla="*/ 508000 w 850900"/>
              <a:gd name="connsiteY4" fmla="*/ 444500 h 596900"/>
              <a:gd name="connsiteX5" fmla="*/ 698500 w 850900"/>
              <a:gd name="connsiteY5" fmla="*/ 520700 h 596900"/>
              <a:gd name="connsiteX6" fmla="*/ 736600 w 850900"/>
              <a:gd name="connsiteY6" fmla="*/ 533400 h 596900"/>
              <a:gd name="connsiteX7" fmla="*/ 825500 w 850900"/>
              <a:gd name="connsiteY7" fmla="*/ 571500 h 596900"/>
              <a:gd name="connsiteX8" fmla="*/ 850900 w 850900"/>
              <a:gd name="connsiteY8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900" h="596900">
                <a:moveTo>
                  <a:pt x="0" y="0"/>
                </a:moveTo>
                <a:cubicBezTo>
                  <a:pt x="101600" y="105833"/>
                  <a:pt x="199258" y="215597"/>
                  <a:pt x="304800" y="317500"/>
                </a:cubicBezTo>
                <a:cubicBezTo>
                  <a:pt x="322558" y="334646"/>
                  <a:pt x="347277" y="342663"/>
                  <a:pt x="368300" y="355600"/>
                </a:cubicBezTo>
                <a:cubicBezTo>
                  <a:pt x="402313" y="376531"/>
                  <a:pt x="436670" y="396947"/>
                  <a:pt x="469900" y="419100"/>
                </a:cubicBezTo>
                <a:cubicBezTo>
                  <a:pt x="482600" y="427567"/>
                  <a:pt x="494657" y="437087"/>
                  <a:pt x="508000" y="444500"/>
                </a:cubicBezTo>
                <a:cubicBezTo>
                  <a:pt x="592091" y="491217"/>
                  <a:pt x="596900" y="486833"/>
                  <a:pt x="698500" y="520700"/>
                </a:cubicBezTo>
                <a:lnTo>
                  <a:pt x="736600" y="533400"/>
                </a:lnTo>
                <a:cubicBezTo>
                  <a:pt x="770467" y="544689"/>
                  <a:pt x="794113" y="550575"/>
                  <a:pt x="825500" y="571500"/>
                </a:cubicBezTo>
                <a:cubicBezTo>
                  <a:pt x="835463" y="578142"/>
                  <a:pt x="842433" y="588433"/>
                  <a:pt x="850900" y="596900"/>
                </a:cubicBezTo>
              </a:path>
            </a:pathLst>
          </a:cu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00188" y="1384300"/>
            <a:ext cx="6221412" cy="2587625"/>
          </a:xfrm>
          <a:custGeom>
            <a:avLst/>
            <a:gdLst>
              <a:gd name="connsiteX0" fmla="*/ 6220865 w 6220865"/>
              <a:gd name="connsiteY0" fmla="*/ 0 h 2588120"/>
              <a:gd name="connsiteX1" fmla="*/ 4125365 w 6220865"/>
              <a:gd name="connsiteY1" fmla="*/ 1371600 h 2588120"/>
              <a:gd name="connsiteX2" fmla="*/ 2956965 w 6220865"/>
              <a:gd name="connsiteY2" fmla="*/ 1460500 h 2588120"/>
              <a:gd name="connsiteX3" fmla="*/ 23265 w 6220865"/>
              <a:gd name="connsiteY3" fmla="*/ 2463800 h 258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0865" h="2588120">
                <a:moveTo>
                  <a:pt x="6220865" y="0"/>
                </a:moveTo>
                <a:cubicBezTo>
                  <a:pt x="5445106" y="564091"/>
                  <a:pt x="4669348" y="1128183"/>
                  <a:pt x="4125365" y="1371600"/>
                </a:cubicBezTo>
                <a:cubicBezTo>
                  <a:pt x="3581382" y="1615017"/>
                  <a:pt x="3640648" y="1278467"/>
                  <a:pt x="2956965" y="1460500"/>
                </a:cubicBezTo>
                <a:cubicBezTo>
                  <a:pt x="2273282" y="1642533"/>
                  <a:pt x="-268835" y="2999317"/>
                  <a:pt x="23265" y="2463800"/>
                </a:cubicBezTo>
              </a:path>
            </a:pathLst>
          </a:cu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51626" name="Group 9"/>
          <p:cNvGrpSpPr>
            <a:grpSpLocks/>
          </p:cNvGrpSpPr>
          <p:nvPr/>
        </p:nvGrpSpPr>
        <p:grpSpPr bwMode="auto">
          <a:xfrm>
            <a:off x="1970088" y="1084263"/>
            <a:ext cx="4962525" cy="1958975"/>
            <a:chOff x="1247" y="1482"/>
            <a:chExt cx="2660" cy="602"/>
          </a:xfrm>
        </p:grpSpPr>
        <p:sp>
          <p:nvSpPr>
            <p:cNvPr id="751627" name="Text Box 10"/>
            <p:cNvSpPr txBox="1">
              <a:spLocks noChangeArrowheads="1"/>
            </p:cNvSpPr>
            <p:nvPr/>
          </p:nvSpPr>
          <p:spPr bwMode="auto">
            <a:xfrm>
              <a:off x="2733" y="1482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endParaRPr>
            </a:p>
          </p:txBody>
        </p:sp>
        <p:grpSp>
          <p:nvGrpSpPr>
            <p:cNvPr id="751628" name="Group 11"/>
            <p:cNvGrpSpPr>
              <a:grpSpLocks/>
            </p:cNvGrpSpPr>
            <p:nvPr/>
          </p:nvGrpSpPr>
          <p:grpSpPr bwMode="auto">
            <a:xfrm>
              <a:off x="1247" y="1570"/>
              <a:ext cx="2660" cy="514"/>
              <a:chOff x="1247" y="1570"/>
              <a:chExt cx="2660" cy="514"/>
            </a:xfrm>
          </p:grpSpPr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>
                <a:off x="1247" y="1584"/>
                <a:ext cx="1833" cy="26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>
                <a:off x="3080" y="1850"/>
                <a:ext cx="521" cy="8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>
                <a:off x="3080" y="1850"/>
                <a:ext cx="489" cy="1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1632" name="Text Box 15"/>
              <p:cNvSpPr txBox="1">
                <a:spLocks noChangeArrowheads="1"/>
              </p:cNvSpPr>
              <p:nvPr/>
            </p:nvSpPr>
            <p:spPr bwMode="auto">
              <a:xfrm>
                <a:off x="3617" y="1782"/>
                <a:ext cx="2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charset="0"/>
                    <a:ea typeface="ＭＳ Ｐゴシック" charset="0"/>
                    <a:cs typeface="Century Gothic" charset="0"/>
                  </a:rPr>
                  <a:t>e</a:t>
                </a:r>
                <a:r>
                  <a:rPr kumimoji="0" lang="en-US" sz="24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charset="0"/>
                    <a:ea typeface="ＭＳ Ｐゴシック" charset="0"/>
                    <a:cs typeface="Century Gothic" charset="0"/>
                  </a:rPr>
                  <a:t>+</a:t>
                </a:r>
              </a:p>
            </p:txBody>
          </p:sp>
          <p:sp>
            <p:nvSpPr>
              <p:cNvPr id="751633" name="Text Box 16"/>
              <p:cNvSpPr txBox="1">
                <a:spLocks noChangeArrowheads="1"/>
              </p:cNvSpPr>
              <p:nvPr/>
            </p:nvSpPr>
            <p:spPr bwMode="auto">
              <a:xfrm>
                <a:off x="3597" y="1942"/>
                <a:ext cx="24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charset="0"/>
                    <a:ea typeface="ＭＳ Ｐゴシック" charset="0"/>
                    <a:cs typeface="Century Gothic" charset="0"/>
                  </a:rPr>
                  <a:t>e</a:t>
                </a:r>
                <a:r>
                  <a:rPr kumimoji="0" lang="en-US" sz="24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charset="0"/>
                    <a:ea typeface="ＭＳ Ｐゴシック" charset="0"/>
                    <a:cs typeface="Century Gothic" charset="0"/>
                  </a:rPr>
                  <a:t>-</a:t>
                </a:r>
              </a:p>
            </p:txBody>
          </p:sp>
          <p:sp>
            <p:nvSpPr>
              <p:cNvPr id="33" name="Rectangle 18"/>
              <p:cNvSpPr>
                <a:spLocks noChangeArrowheads="1"/>
              </p:cNvSpPr>
              <p:nvPr/>
            </p:nvSpPr>
            <p:spPr bwMode="auto">
              <a:xfrm>
                <a:off x="3275" y="1570"/>
                <a:ext cx="11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  <a:sym typeface="Symbol" charset="0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3782201" y="1120648"/>
            <a:ext cx="352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g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charset="2"/>
              <a:ea typeface="+mn-ea"/>
              <a:cs typeface="Symbol" charset="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2147">
            <a:off x="2807313" y="2839965"/>
            <a:ext cx="4086555" cy="3496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7060" y="5035036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GeV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31820" y="3518654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PeV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4852" y="271354"/>
            <a:ext cx="38042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 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g</a:t>
            </a:r>
            <a:r>
              <a:rPr kumimoji="0" lang="en-US" sz="3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CMB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Wingdings"/>
              </a:rPr>
              <a:t> e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Wingdings"/>
              </a:rPr>
              <a:t>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Wingdings"/>
              </a:rPr>
              <a:t> + e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  <a:sym typeface="Wingdings"/>
              </a:rPr>
              <a:t>-</a:t>
            </a: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278777" y="2463800"/>
            <a:ext cx="1746075" cy="1149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94788711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819863" y="738394"/>
            <a:ext cx="653760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Building a New Window on the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francis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halzen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cosmic neutrinos: two independent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muon neutrinos through the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starting neutrinos: all flavors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 pitchFamily="2" charset="2"/>
              </a:rPr>
              <a:t> tau neutrinos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Fermi photons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neutrinos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the first high-energy cosmic ray accelerator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677296" y="6261100"/>
            <a:ext cx="2138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4" y="699858"/>
            <a:ext cx="21971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9584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FermiPl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4" y="-156723"/>
            <a:ext cx="8938792" cy="6704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5554" y="2075414"/>
            <a:ext cx="1191352" cy="68082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cosmic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neutrinos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87683" y="1351484"/>
            <a:ext cx="1681950" cy="68082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Fermi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gammas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7450383" y="2818694"/>
            <a:ext cx="0" cy="5756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878422" y="2075413"/>
            <a:ext cx="236832" cy="5212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1662297" y="2698008"/>
            <a:ext cx="934871" cy="504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</a:t>
            </a:r>
            <a:r>
              <a:rPr kumimoji="0" lang="en-US" sz="2676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-2.15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662296" y="649883"/>
          <a:ext cx="2079687" cy="511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name="Equation" r:id="rId5" imgW="825500" imgH="203200" progId="Equation.3">
                  <p:embed/>
                </p:oleObj>
              </mc:Choice>
              <mc:Fallback>
                <p:oleObj name="Equation" r:id="rId5" imgW="825500" imgH="2032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2296" y="649883"/>
                        <a:ext cx="2079687" cy="51192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own Arrow 1"/>
          <p:cNvSpPr/>
          <p:nvPr/>
        </p:nvSpPr>
        <p:spPr bwMode="auto">
          <a:xfrm rot="19060772">
            <a:off x="5582116" y="1654923"/>
            <a:ext cx="403347" cy="840979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7392" tIns="43696" rIns="87392" bIns="43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3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2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453665" y="3553272"/>
            <a:ext cx="2012907" cy="4173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04641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-222817" y="0"/>
          <a:ext cx="9366817" cy="703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817" y="0"/>
                        <a:ext cx="9366817" cy="70302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04428" y="2727548"/>
            <a:ext cx="8409959" cy="1739451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</p:spPr>
        <p:txBody>
          <a:bodyPr wrap="square">
            <a:spAutoFit/>
          </a:bodyPr>
          <a:lstStyle/>
          <a:p>
            <a:pPr marL="436929" marR="0" lvl="0" indent="-436929" algn="l" defTabSz="436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7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energy density of neutrinos in the non-thermal Universe is the same as that in gamma-rays</a:t>
            </a:r>
          </a:p>
          <a:p>
            <a:pPr marL="436929" marR="0" lvl="0" indent="-436929" algn="l" defTabSz="436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676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  <a:p>
            <a:pPr marL="436929" marR="0" lvl="0" indent="-436929" algn="l" defTabSz="436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7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origin of events from opaque sources &lt; 100 </a:t>
            </a:r>
            <a:r>
              <a:rPr kumimoji="0" lang="en-US" sz="267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TeV</a:t>
            </a:r>
            <a:r>
              <a:rPr kumimoji="0" lang="en-US" sz="267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795887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349920" y="1124204"/>
            <a:ext cx="653760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francis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halzen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cosmic neutrinos: three independent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muon neutrinos through the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starting neutrinos: all flavors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cs typeface="ＭＳ Ｐゴシック" charset="0"/>
              </a:rPr>
              <a:t>      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cs typeface="ＭＳ Ｐゴシック" charset="0"/>
                <a:sym typeface="Wingdings" pitchFamily="2" charset="2"/>
              </a:rPr>
              <a:t> tau neutrinos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Fermi photons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neutrinos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the first high-energy cosmic ray accelerator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9451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759"/>
            <a:ext cx="9144000" cy="5137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9980-E3A9-A04B-B026-AFDC8B2D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6" y="1106317"/>
            <a:ext cx="9004212" cy="55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64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7" y="1124744"/>
            <a:ext cx="8353425" cy="501024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43 seconds after trigger, GCN notice was sent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92796"/>
            <a:ext cx="7958596" cy="48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9FD4F-CAAD-194D-A8B5-792E63BA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9" y="194872"/>
            <a:ext cx="8681888" cy="64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5783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40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8100" y="279400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IceCube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170922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142" y="2986111"/>
            <a:ext cx="4598245" cy="3715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0285" y="1293222"/>
            <a:ext cx="3843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Fermi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detects a flaring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blazar within 0.1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4065090"/>
            <a:ext cx="38411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MAGIC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detects emission of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&gt; 100 GeV gammas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177855"/>
            <a:ext cx="4607769" cy="35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tectorTime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225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86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5" y="241794"/>
            <a:ext cx="8642758" cy="59500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3FDEA-5B72-7E4C-A7B3-A744192B02DA}"/>
              </a:ext>
            </a:extLst>
          </p:cNvPr>
          <p:cNvSpPr/>
          <p:nvPr/>
        </p:nvSpPr>
        <p:spPr>
          <a:xfrm>
            <a:off x="2646316" y="6220616"/>
            <a:ext cx="4123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know this one is hadronic</a:t>
            </a:r>
          </a:p>
        </p:txBody>
      </p:sp>
    </p:spTree>
    <p:extLst>
      <p:ext uri="{BB962C8B-B14F-4D97-AF65-F5344CB8AC3E}">
        <p14:creationId xmlns:p14="http://schemas.microsoft.com/office/powerpoint/2010/main" val="80194227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78" y="-627990"/>
            <a:ext cx="6756400" cy="6692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6F2D9-4CA9-FA4B-9B44-7901AFC5E1A3}"/>
              </a:ext>
            </a:extLst>
          </p:cNvPr>
          <p:cNvSpPr txBox="1"/>
          <p:nvPr/>
        </p:nvSpPr>
        <p:spPr>
          <a:xfrm>
            <a:off x="1870842" y="5002925"/>
            <a:ext cx="5888150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we do not see our own Galaxy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we do not see the nearest extragalactic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we find a blazar at 4 billion lightyears!</a:t>
            </a:r>
          </a:p>
        </p:txBody>
      </p:sp>
    </p:spTree>
    <p:extLst>
      <p:ext uri="{BB962C8B-B14F-4D97-AF65-F5344CB8AC3E}">
        <p14:creationId xmlns:p14="http://schemas.microsoft.com/office/powerpoint/2010/main" val="2184555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/>
          <a:stretch/>
        </p:blipFill>
        <p:spPr bwMode="auto">
          <a:xfrm>
            <a:off x="1539935" y="1051504"/>
            <a:ext cx="762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067944" y="-90264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 err="1">
                <a:solidFill>
                  <a:schemeClr val="bg1"/>
                </a:solidFill>
              </a:rPr>
              <a:t>IceCube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直線矢印コネクタ 6"/>
          <p:cNvCxnSpPr>
            <a:stCxn id="5" idx="1"/>
          </p:cNvCxnSpPr>
          <p:nvPr/>
        </p:nvCxnSpPr>
        <p:spPr>
          <a:xfrm>
            <a:off x="1539935" y="3718504"/>
            <a:ext cx="2023953" cy="136544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8966" y="5786100"/>
            <a:ext cx="1570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5160 PMs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1 km</a:t>
            </a:r>
            <a:r>
              <a:rPr kumimoji="1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149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-115092" y="0"/>
          <a:ext cx="9482152" cy="711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5092" y="0"/>
                        <a:ext cx="9482152" cy="7116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490" y="-3"/>
            <a:ext cx="9662948" cy="1972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1980" y="2091478"/>
            <a:ext cx="6874190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neutrino: time 22.09.17, 20:54:31 UTC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                energy 290 TeV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                direction RA 77.43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Dec 5.72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Fermi-LAT: flaring blazar within 0.1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(7x steady flux)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MAGIC: TeV source in follow-up observations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follow-up by 12 more telescopes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IceCube archival data (without look-elsewhere effect)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/>
              </a:rPr>
              <a:t> Fermi-LAT archival data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3" y="-712519"/>
            <a:ext cx="9179626" cy="1947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multiwavelength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campaign launched by IC 170922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148980" y="5253318"/>
            <a:ext cx="7024086" cy="122658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9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-112726" y="0"/>
          <a:ext cx="9482152" cy="711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2726" y="0"/>
                        <a:ext cx="9482152" cy="7116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853" y="2989218"/>
            <a:ext cx="5452872" cy="3894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1257" y="274392"/>
            <a:ext cx="9757953" cy="2494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28" y="2938941"/>
            <a:ext cx="33735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search in archival IceCube data: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150 day flare in December 2014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  19 events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bkg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&lt;6)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-5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bkg. probability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spectrum E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-2.1</a:t>
            </a:r>
          </a:p>
        </p:txBody>
      </p:sp>
    </p:spTree>
    <p:extLst>
      <p:ext uri="{BB962C8B-B14F-4D97-AF65-F5344CB8AC3E}">
        <p14:creationId xmlns:p14="http://schemas.microsoft.com/office/powerpoint/2010/main" val="656998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-112726" y="0"/>
          <a:ext cx="9482152" cy="711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2726" y="0"/>
                        <a:ext cx="9482152" cy="7116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57201" y="1881047"/>
            <a:ext cx="8268787" cy="3108543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we identified a source of high energy cosmic rays: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the active galaxy (blazar) TXS 0506+056 at a redshift of 0.33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extensive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multiwavelength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campaign will allow 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to study the first cosmic accelerator</a:t>
            </a:r>
          </a:p>
        </p:txBody>
      </p:sp>
    </p:spTree>
    <p:extLst>
      <p:ext uri="{BB962C8B-B14F-4D97-AF65-F5344CB8AC3E}">
        <p14:creationId xmlns:p14="http://schemas.microsoft.com/office/powerpoint/2010/main" val="282211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Neutrino flux from episodic emission from a fraction of a source class"/>
          <p:cNvSpPr txBox="1"/>
          <p:nvPr/>
        </p:nvSpPr>
        <p:spPr>
          <a:xfrm>
            <a:off x="408548" y="1055991"/>
            <a:ext cx="8344762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lvl="0" indent="0" algn="l" defTabSz="410751" rtl="0" eaLnBrk="1" fontAlgn="auto" latinLnBrk="0" hangingPunct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1212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Neutrino flux from 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D61D7D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episodic emission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from a 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fraction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of a source class </a:t>
            </a:r>
          </a:p>
        </p:txBody>
      </p:sp>
      <p:sp>
        <p:nvSpPr>
          <p:cNvPr id="642" name="Flaring Sources and the IceCube Neutrino Flux"/>
          <p:cNvSpPr txBox="1">
            <a:spLocks noGrp="1"/>
          </p:cNvSpPr>
          <p:nvPr>
            <p:ph type="title"/>
          </p:nvPr>
        </p:nvSpPr>
        <p:spPr>
          <a:xfrm>
            <a:off x="824624" y="0"/>
            <a:ext cx="7749106" cy="67865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defTabSz="549148">
              <a:defRPr sz="4324"/>
            </a:lvl1pPr>
          </a:lstStyle>
          <a:p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Flaring Sources and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Diffuse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Neutrino Flux</a:t>
            </a:r>
          </a:p>
        </p:txBody>
      </p:sp>
      <p:pic>
        <p:nvPicPr>
          <p:cNvPr id="6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229" y="1967352"/>
            <a:ext cx="3776866" cy="731520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Adopting for the observation of 2014 neutrino burst for TXS:"/>
          <p:cNvSpPr txBox="1"/>
          <p:nvPr/>
        </p:nvSpPr>
        <p:spPr>
          <a:xfrm>
            <a:off x="238884" y="2999540"/>
            <a:ext cx="8344762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3200">
                <a:solidFill>
                  <a:srgbClr val="21212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marL="0" marR="0" lvl="0" indent="0" algn="l" defTabSz="410751" rtl="0" eaLnBrk="1" fontAlgn="auto" latinLnBrk="0" hangingPunct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Adopting for the observation of 2014 neutrino burst for TXS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 Light"/>
                <a:ea typeface="Helvetica Neue Light"/>
                <a:sym typeface="Helvetica Neue Light"/>
              </a:rPr>
              <a:t>:</a:t>
            </a:r>
          </a:p>
        </p:txBody>
      </p:sp>
      <p:pic>
        <p:nvPicPr>
          <p:cNvPr id="6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767" y="3805646"/>
            <a:ext cx="8344762" cy="573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3169" y="4671473"/>
            <a:ext cx="2964657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3968" y="5512851"/>
            <a:ext cx="2450228" cy="393468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A special class of blazars that undergo ~ 110-day duration flares like TXS 0506+056 once every 10 years accommodates the observed diffuse flux of high-energy cosmic neutrinos."/>
          <p:cNvSpPr txBox="1"/>
          <p:nvPr/>
        </p:nvSpPr>
        <p:spPr>
          <a:xfrm>
            <a:off x="3351941" y="5200544"/>
            <a:ext cx="5604646" cy="1240404"/>
          </a:xfrm>
          <a:prstGeom prst="rect">
            <a:avLst/>
          </a:prstGeom>
          <a:ln w="381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700" i="1">
                <a:solidFill>
                  <a:srgbClr val="1E83F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9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 special class of blazars that undergo ~ 110-day duration flares like TXS 0506+056 once every 10 years accommodates the observed diffuse flux of high-energy cosmic neutrinos.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8AFF1-37B8-BC45-AACA-B606F30FEA93}"/>
              </a:ext>
            </a:extLst>
          </p:cNvPr>
          <p:cNvSpPr txBox="1"/>
          <p:nvPr/>
        </p:nvSpPr>
        <p:spPr>
          <a:xfrm>
            <a:off x="1179872" y="-303610"/>
            <a:ext cx="884902" cy="4051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B05EB-7EAF-644D-9D58-D32C98B3F1FF}"/>
              </a:ext>
            </a:extLst>
          </p:cNvPr>
          <p:cNvSpPr txBox="1"/>
          <p:nvPr/>
        </p:nvSpPr>
        <p:spPr>
          <a:xfrm>
            <a:off x="14926" y="6536108"/>
            <a:ext cx="340157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1600" dirty="0">
                <a:solidFill>
                  <a:srgbClr val="000000"/>
                </a:solidFill>
                <a:sym typeface="Helvetica Light"/>
              </a:rPr>
              <a:t>https://</a:t>
            </a:r>
            <a:r>
              <a:rPr lang="en-US" sz="1600" dirty="0" err="1">
                <a:solidFill>
                  <a:srgbClr val="000000"/>
                </a:solidFill>
                <a:sym typeface="Helvetica Light"/>
              </a:rPr>
              <a:t>arxiv.org</a:t>
            </a:r>
            <a:r>
              <a:rPr lang="en-US" sz="1600" dirty="0">
                <a:solidFill>
                  <a:srgbClr val="000000"/>
                </a:solidFill>
                <a:sym typeface="Helvetica Light"/>
              </a:rPr>
              <a:t>/pdf/1811.07439.pdf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524553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IC_Science_2-22-17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799" y="2071384"/>
            <a:ext cx="4308818" cy="43291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106" y="220934"/>
            <a:ext cx="2579828" cy="13849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one half million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atmospheric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neutrinos…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7410" y="35094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471" y="0"/>
            <a:ext cx="525222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3799" y="2540155"/>
            <a:ext cx="537571" cy="586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7732155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2B89AC-BDD4-9C43-9AF0-CBB1E6F6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0" y="0"/>
            <a:ext cx="8562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2656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84" y="1895431"/>
            <a:ext cx="6508139" cy="455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4104" y="480642"/>
            <a:ext cx="8366393" cy="13849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oscillations at </a:t>
            </a:r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5-55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GeV energy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oscillation parameters measured in a new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energy range. </a:t>
            </a:r>
          </a:p>
        </p:txBody>
      </p:sp>
    </p:spTree>
    <p:extLst>
      <p:ext uri="{BB962C8B-B14F-4D97-AF65-F5344CB8AC3E}">
        <p14:creationId xmlns:p14="http://schemas.microsoft.com/office/powerpoint/2010/main" val="358820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415774"/>
            <a:ext cx="6286500" cy="6858000"/>
          </a:xfrm>
          <a:prstGeom prst="rect">
            <a:avLst/>
          </a:prstGeom>
        </p:spPr>
      </p:pic>
      <p:pic>
        <p:nvPicPr>
          <p:cNvPr id="3" name="Picture 2" descr="PastedGraphi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2969"/>
            <a:ext cx="684746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6888" y="1277257"/>
            <a:ext cx="138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SuperK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513" y="4799021"/>
            <a:ext cx="1522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IceCube</a:t>
            </a:r>
          </a:p>
        </p:txBody>
      </p:sp>
    </p:spTree>
    <p:extLst>
      <p:ext uri="{BB962C8B-B14F-4D97-AF65-F5344CB8AC3E}">
        <p14:creationId xmlns:p14="http://schemas.microsoft.com/office/powerpoint/2010/main" val="2657084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28"/>
            <a:ext cx="9144000" cy="64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731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349920" y="1124204"/>
            <a:ext cx="653760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francis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halzen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cosmic neutrinos: three independent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muon neutrinos through the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starting neutrinos: all flavors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  <a:cs typeface="ＭＳ Ｐゴシック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cs typeface="ＭＳ Ｐゴシック" charset="0"/>
                <a:sym typeface="Wingdings" pitchFamily="2" charset="2"/>
              </a:rPr>
              <a:t> tau neutrinos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Fermi photons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neutrinos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the first high-energy cosmic ray accelerator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2728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22FFF-D2C1-964D-9D63-DED26DEC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894" y="-330678"/>
            <a:ext cx="6040859" cy="7817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FE3D34-2238-004A-AE8D-5C8751971F8F}"/>
              </a:ext>
            </a:extLst>
          </p:cNvPr>
          <p:cNvSpPr txBox="1"/>
          <p:nvPr/>
        </p:nvSpPr>
        <p:spPr>
          <a:xfrm>
            <a:off x="44822" y="44822"/>
            <a:ext cx="2938690" cy="20313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independent analyses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for quality of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for statistics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blind</a:t>
            </a:r>
          </a:p>
        </p:txBody>
      </p:sp>
    </p:spTree>
    <p:extLst>
      <p:ext uri="{BB962C8B-B14F-4D97-AF65-F5344CB8AC3E}">
        <p14:creationId xmlns:p14="http://schemas.microsoft.com/office/powerpoint/2010/main" val="2530852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4" y="660400"/>
            <a:ext cx="8845822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7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901"/>
            <a:ext cx="9144000" cy="58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3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8" y="-6778"/>
            <a:ext cx="9147988" cy="6864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228BE-DDAD-1647-AE11-0802BB721FE1}"/>
              </a:ext>
            </a:extLst>
          </p:cNvPr>
          <p:cNvSpPr txBox="1"/>
          <p:nvPr/>
        </p:nvSpPr>
        <p:spPr>
          <a:xfrm>
            <a:off x="4657725" y="61016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61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1D4CB3-EA72-D24A-B867-A624D1FCA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6" y="379734"/>
            <a:ext cx="7708605" cy="6056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5C7B8-FDA9-0248-ACFF-3D3972979AC2}"/>
              </a:ext>
            </a:extLst>
          </p:cNvPr>
          <p:cNvSpPr txBox="1"/>
          <p:nvPr/>
        </p:nvSpPr>
        <p:spPr>
          <a:xfrm>
            <a:off x="493062" y="4410634"/>
            <a:ext cx="15337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  <a:cs typeface="Arial" panose="020B0604020202020204" pitchFamily="34" charset="0"/>
              </a:rPr>
              <a:t>tau events:</a:t>
            </a:r>
          </a:p>
        </p:txBody>
      </p:sp>
    </p:spTree>
    <p:extLst>
      <p:ext uri="{BB962C8B-B14F-4D97-AF65-F5344CB8AC3E}">
        <p14:creationId xmlns:p14="http://schemas.microsoft.com/office/powerpoint/2010/main" val="2775959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598"/>
            <a:ext cx="9144000" cy="61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8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09635"/>
            <a:ext cx="6896100" cy="66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30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100"/>
            <a:ext cx="91440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510" y="317456"/>
            <a:ext cx="4860626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neutrino mass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062C8-C648-9D49-9F16-82F70E9BF3AE}"/>
              </a:ext>
            </a:extLst>
          </p:cNvPr>
          <p:cNvSpPr txBox="1"/>
          <p:nvPr/>
        </p:nvSpPr>
        <p:spPr>
          <a:xfrm>
            <a:off x="788891" y="5747291"/>
            <a:ext cx="7229864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present status: probability inverted ordering &lt;15.3%</a:t>
            </a:r>
          </a:p>
        </p:txBody>
      </p:sp>
    </p:spTree>
    <p:extLst>
      <p:ext uri="{BB962C8B-B14F-4D97-AF65-F5344CB8AC3E}">
        <p14:creationId xmlns:p14="http://schemas.microsoft.com/office/powerpoint/2010/main" val="3531446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588" y="-76200"/>
          <a:ext cx="9367837" cy="703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-76200"/>
                        <a:ext cx="9367837" cy="703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~ 10 GeV : hierarchy revealed by</a:t>
            </a:r>
            <a:b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ja-JP" alt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large</a:t>
            </a:r>
            <a:r>
              <a:rPr lang="ja-JP" alt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matter effects in the Earth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3400" y="4865688"/>
            <a:ext cx="6103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(mostly) neutrino + antineutrino -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3565525" y="5903913"/>
            <a:ext cx="4375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sign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D</a:t>
            </a:r>
            <a:r>
              <a:rPr kumimoji="0" lang="en-US" sz="3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13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: hierarchy !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385763" y="2208213"/>
          <a:ext cx="8515350" cy="236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Equation" r:id="rId5" imgW="2654280" imgH="736560" progId="Equation.3">
                  <p:embed/>
                </p:oleObj>
              </mc:Choice>
              <mc:Fallback>
                <p:oleObj name="Equation" r:id="rId5" imgW="2654280" imgH="736560" progId="Equation.3">
                  <p:embed/>
                  <p:pic>
                    <p:nvPicPr>
                      <p:cNvPr id="14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2208213"/>
                        <a:ext cx="8515350" cy="2363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2855" name="Line 7"/>
          <p:cNvSpPr>
            <a:spLocks noChangeShapeType="1"/>
          </p:cNvSpPr>
          <p:nvPr/>
        </p:nvSpPr>
        <p:spPr bwMode="auto">
          <a:xfrm flipV="1">
            <a:off x="6205538" y="4346575"/>
            <a:ext cx="1165225" cy="1681163"/>
          </a:xfrm>
          <a:prstGeom prst="line">
            <a:avLst/>
          </a:prstGeom>
          <a:noFill/>
          <a:ln w="38100">
            <a:solidFill>
              <a:schemeClr val="accent4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62854" name="Line 6"/>
          <p:cNvSpPr>
            <a:spLocks noChangeShapeType="1"/>
          </p:cNvSpPr>
          <p:nvPr/>
        </p:nvSpPr>
        <p:spPr bwMode="auto">
          <a:xfrm flipV="1">
            <a:off x="5965825" y="4010025"/>
            <a:ext cx="588963" cy="866775"/>
          </a:xfrm>
          <a:prstGeom prst="lin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11081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87" y="112059"/>
            <a:ext cx="9144000" cy="65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7978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9553" y="5811094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 energy measurement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all flavors, all sky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08100"/>
            <a:ext cx="9144000" cy="4228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4417" y="316540"/>
            <a:ext cx="7128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the three observations consistent?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98140" y="580178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astronomy: angular resolution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superior (&lt;0.4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5729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838978"/>
            <a:ext cx="5410200" cy="40210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39616" y="6069606"/>
            <a:ext cx="3886200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Letter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Intent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PINGU- arXiV:1401.2046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3036" y="1315690"/>
            <a:ext cx="2362200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Normal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Hierarchy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21329" y="427611"/>
            <a:ext cx="2197722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kumimoji="0" lang="it-IT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kumimoji="0" lang="it-IT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87359" y="1318088"/>
            <a:ext cx="2480441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Inverted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Hierarchy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36" y="3236958"/>
            <a:ext cx="3375934" cy="23489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87719" y="2066159"/>
            <a:ext cx="3429001" cy="109260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Map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upward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flux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bins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of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E,cos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q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cos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q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= -1 L~12000 Km;</a:t>
            </a:r>
          </a:p>
        </p:txBody>
      </p:sp>
    </p:spTree>
    <p:extLst>
      <p:ext uri="{BB962C8B-B14F-4D97-AF65-F5344CB8AC3E}">
        <p14:creationId xmlns:p14="http://schemas.microsoft.com/office/powerpoint/2010/main" val="2794477297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IC_Science_2-22-17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-31830" y="-76200"/>
          <a:ext cx="9367837" cy="703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830" y="-76200"/>
                        <a:ext cx="9367837" cy="703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78" y="1054045"/>
            <a:ext cx="8686800" cy="2815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soon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new point source analysis</a:t>
            </a: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first HAWC-</a:t>
            </a: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IceCube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search for Galactic sources</a:t>
            </a: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dark matter annihilation in the sun: 3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  <a:sym typeface="Wingdings" pitchFamily="2" charset="2"/>
              </a:rPr>
              <a:t>8 years</a:t>
            </a: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  <a:sym typeface="Wingdings" pitchFamily="2" charset="2"/>
              </a:rPr>
              <a:t>sterile neutrino: 17 years</a:t>
            </a: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  <a:sym typeface="Wingdings" pitchFamily="2" charset="2"/>
              </a:rPr>
              <a:t>joint searches with LIGO, ANTARES, AUGER/TA</a:t>
            </a: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  <a:sym typeface="Wingdings" pitchFamily="2" charset="2"/>
              </a:rPr>
              <a:t>…</a:t>
            </a: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  <a:sym typeface="Wingdings" pitchFamily="2" charset="2"/>
              </a:rPr>
              <a:t>first observation of the core of the Earth</a:t>
            </a:r>
          </a:p>
          <a:p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513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4B63F-E12F-E940-8F04-94F9DA0B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8" y="0"/>
            <a:ext cx="8398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9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48D619-F8FB-7246-8A77-437637939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18"/>
            <a:ext cx="9152626" cy="68515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F9372B-0B43-2449-A986-2059753D1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DC11DA-09E6-9745-9DE4-A7EACDB16D7C}"/>
              </a:ext>
            </a:extLst>
          </p:cNvPr>
          <p:cNvSpPr/>
          <p:nvPr/>
        </p:nvSpPr>
        <p:spPr>
          <a:xfrm>
            <a:off x="1526073" y="1341739"/>
            <a:ext cx="2021707" cy="43088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starting events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0CA3A5-B4BA-EE40-A5B0-48EEA1DAAFC7}"/>
              </a:ext>
            </a:extLst>
          </p:cNvPr>
          <p:cNvSpPr/>
          <p:nvPr/>
        </p:nvSpPr>
        <p:spPr>
          <a:xfrm>
            <a:off x="4172551" y="4751653"/>
            <a:ext cx="4721192" cy="83099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three methods are consistent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excess cosmic flux &lt; 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E1ACD5-3713-BB42-8588-A1C446FD5B2B}"/>
              </a:ext>
            </a:extLst>
          </p:cNvPr>
          <p:cNvCxnSpPr>
            <a:cxnSpLocks/>
          </p:cNvCxnSpPr>
          <p:nvPr/>
        </p:nvCxnSpPr>
        <p:spPr bwMode="auto">
          <a:xfrm>
            <a:off x="3279718" y="1882206"/>
            <a:ext cx="0" cy="336884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40ACB3-6CFA-CC48-A58E-40026C8B7A36}"/>
              </a:ext>
            </a:extLst>
          </p:cNvPr>
          <p:cNvSpPr/>
          <p:nvPr/>
        </p:nvSpPr>
        <p:spPr>
          <a:xfrm>
            <a:off x="4300303" y="2196318"/>
            <a:ext cx="2292615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upgoing muons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C4FFC5-396B-0E4A-B8C0-32026FD8978F}"/>
              </a:ext>
            </a:extLst>
          </p:cNvPr>
          <p:cNvCxnSpPr>
            <a:cxnSpLocks/>
          </p:cNvCxnSpPr>
          <p:nvPr/>
        </p:nvCxnSpPr>
        <p:spPr bwMode="auto">
          <a:xfrm>
            <a:off x="5442354" y="2685400"/>
            <a:ext cx="0" cy="336884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E497DC-DB88-AA47-A97F-DE26E4AC62A6}"/>
              </a:ext>
            </a:extLst>
          </p:cNvPr>
          <p:cNvCxnSpPr>
            <a:cxnSpLocks/>
          </p:cNvCxnSpPr>
          <p:nvPr/>
        </p:nvCxnSpPr>
        <p:spPr bwMode="auto">
          <a:xfrm>
            <a:off x="7655179" y="2656574"/>
            <a:ext cx="0" cy="336884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69BBF5A-4894-BF46-A297-2ADE84187903}"/>
              </a:ext>
            </a:extLst>
          </p:cNvPr>
          <p:cNvSpPr/>
          <p:nvPr/>
        </p:nvSpPr>
        <p:spPr>
          <a:xfrm>
            <a:off x="6974034" y="2071809"/>
            <a:ext cx="1383712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Glashow</a:t>
            </a:r>
          </a:p>
        </p:txBody>
      </p:sp>
    </p:spTree>
    <p:extLst>
      <p:ext uri="{BB962C8B-B14F-4D97-AF65-F5344CB8AC3E}">
        <p14:creationId xmlns:p14="http://schemas.microsoft.com/office/powerpoint/2010/main" val="3748770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" charset="0"/>
                <a:ea typeface="Arial" charset="0"/>
                <a:cs typeface="Arial" charset="0"/>
              </a:rPr>
              <a:t>high-energy starting events </a:t>
            </a:r>
            <a:r>
              <a:rPr lang="mr-IN" b="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7.5 </a:t>
            </a:r>
            <a:r>
              <a:rPr lang="en-US" b="0" dirty="0" err="1">
                <a:latin typeface="Arial" charset="0"/>
                <a:ea typeface="Arial" charset="0"/>
                <a:cs typeface="Arial" charset="0"/>
              </a:rPr>
              <a:t>yr</a:t>
            </a:r>
            <a:endParaRPr lang="en-US" b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2D_histogr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688"/>
            <a:ext cx="9144000" cy="3735949"/>
          </a:xfrm>
          <a:prstGeom prst="rect">
            <a:avLst/>
          </a:prstGeom>
        </p:spPr>
      </p:pic>
      <p:pic>
        <p:nvPicPr>
          <p:cNvPr id="5" name="Picture 4" descr="flavor_triang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2" y="1029027"/>
            <a:ext cx="7320385" cy="46623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341" y="5815378"/>
            <a:ext cx="8978511" cy="9781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oscillations of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neutrinos over cosmic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distances to 1:1:1</a:t>
            </a:r>
          </a:p>
        </p:txBody>
      </p:sp>
    </p:spTree>
    <p:extLst>
      <p:ext uri="{BB962C8B-B14F-4D97-AF65-F5344CB8AC3E}">
        <p14:creationId xmlns:p14="http://schemas.microsoft.com/office/powerpoint/2010/main" val="234312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417"/>
            <a:ext cx="9144000" cy="5140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9444" y="534393"/>
            <a:ext cx="2598917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tau decay length: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50m per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398329" y="1397167"/>
            <a:ext cx="498763" cy="8710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1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10" y="-188360"/>
            <a:ext cx="8672784" cy="857417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Arial" charset="0"/>
                <a:ea typeface="Arial" charset="0"/>
                <a:cs typeface="Arial" charset="0"/>
              </a:rPr>
              <a:t>a cosmic tau neutrino: </a:t>
            </a:r>
            <a:r>
              <a:rPr lang="en-US" sz="2800" b="0" dirty="0" err="1">
                <a:latin typeface="Arial" charset="0"/>
                <a:ea typeface="Arial" charset="0"/>
                <a:cs typeface="Arial" charset="0"/>
              </a:rPr>
              <a:t>livetime</a:t>
            </a:r>
            <a:r>
              <a:rPr lang="en-US" sz="2800" b="0" dirty="0">
                <a:latin typeface="Arial" charset="0"/>
                <a:ea typeface="Arial" charset="0"/>
                <a:cs typeface="Arial" charset="0"/>
              </a:rPr>
              <a:t> 17m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85" y="523791"/>
            <a:ext cx="7382585" cy="61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28661"/>
      </p:ext>
    </p:extLst>
  </p:cSld>
  <p:clrMapOvr>
    <a:masterClrMapping/>
  </p:clrMapOvr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SY_PowerPoint_4x3_en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4x3_en.potx" id="{51754F12-845D-420B-AB53-6ECE258B1142}" vid="{4CCF466B-B80F-4A2E-A28E-BB841104F7FB}"/>
    </a:ext>
  </a:extLst>
</a:theme>
</file>

<file path=ppt/theme/theme12.xml><?xml version="1.0" encoding="utf-8"?>
<a:theme xmlns:a="http://schemas.openxmlformats.org/drawingml/2006/main" name="10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3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0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Large Plo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ge Plot">
      <a:majorFont>
        <a:latin typeface="Gill Sans Light"/>
        <a:ea typeface="ＭＳ Ｐゴシック"/>
        <a:cs typeface=""/>
      </a:majorFont>
      <a:minorFont>
        <a:latin typeface="Helvetica Neu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Large Pl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5x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DESY_template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893</Words>
  <Application>Microsoft Macintosh PowerPoint</Application>
  <PresentationFormat>On-screen Show (4:3)</PresentationFormat>
  <Paragraphs>211</Paragraphs>
  <Slides>53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100" baseType="lpstr">
      <vt:lpstr>ＭＳ Ｐゴシック</vt:lpstr>
      <vt:lpstr>Areal</vt:lpstr>
      <vt:lpstr>Arial</vt:lpstr>
      <vt:lpstr>Arial Black</vt:lpstr>
      <vt:lpstr>Avenir Book</vt:lpstr>
      <vt:lpstr>Avenir Medium</vt:lpstr>
      <vt:lpstr>Avenir Next</vt:lpstr>
      <vt:lpstr>Avenir Next Demi Bold</vt:lpstr>
      <vt:lpstr>Calibri</vt:lpstr>
      <vt:lpstr>Calibri Light</vt:lpstr>
      <vt:lpstr>Century Gothic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Impact</vt:lpstr>
      <vt:lpstr>Lucida Grande</vt:lpstr>
      <vt:lpstr>Symbol</vt:lpstr>
      <vt:lpstr>Times</vt:lpstr>
      <vt:lpstr>Times New Roman</vt:lpstr>
      <vt:lpstr>Wingdings</vt:lpstr>
      <vt:lpstr>Office Theme</vt:lpstr>
      <vt:lpstr>11_Office Theme</vt:lpstr>
      <vt:lpstr>5_Office Theme</vt:lpstr>
      <vt:lpstr>8_Office Theme</vt:lpstr>
      <vt:lpstr>1_Slides5x4</vt:lpstr>
      <vt:lpstr>1_Office Theme</vt:lpstr>
      <vt:lpstr>2_kallen_halzen</vt:lpstr>
      <vt:lpstr>2_Office Theme</vt:lpstr>
      <vt:lpstr>5_DESY_template</vt:lpstr>
      <vt:lpstr>8_Default Design</vt:lpstr>
      <vt:lpstr>DESY_PowerPoint_4x3_en</vt:lpstr>
      <vt:lpstr>10_Office Theme</vt:lpstr>
      <vt:lpstr>2_Title, Bullets &amp; Photo</vt:lpstr>
      <vt:lpstr>2_White</vt:lpstr>
      <vt:lpstr>1_White</vt:lpstr>
      <vt:lpstr>9_Office Theme</vt:lpstr>
      <vt:lpstr>9_Default Design</vt:lpstr>
      <vt:lpstr>3_Office Theme</vt:lpstr>
      <vt:lpstr>34_Default Design</vt:lpstr>
      <vt:lpstr>41_Default Design</vt:lpstr>
      <vt:lpstr>10_Default Design</vt:lpstr>
      <vt:lpstr>15_Office Theme</vt:lpstr>
      <vt:lpstr>Large Plot</vt:lpstr>
      <vt:lpstr>Equation</vt:lpstr>
      <vt:lpstr>PowerPoint Presentation</vt:lpstr>
      <vt:lpstr>PowerPoint Presentation</vt:lpstr>
      <vt:lpstr>IceCube</vt:lpstr>
      <vt:lpstr>PowerPoint Presentation</vt:lpstr>
      <vt:lpstr>PowerPoint Presentation</vt:lpstr>
      <vt:lpstr>PowerPoint Presentation</vt:lpstr>
      <vt:lpstr>high-energy starting events – 7.5 yr</vt:lpstr>
      <vt:lpstr>PowerPoint Presentation</vt:lpstr>
      <vt:lpstr>a cosmic tau neutrino: livetime 17m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IceCube Trigger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Flaring Sources and the Diffuse Neutrino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~ 10 GeV : hierarchy revealed by  “large” matter effects in the Earth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45</cp:revision>
  <dcterms:created xsi:type="dcterms:W3CDTF">2018-12-08T07:46:30Z</dcterms:created>
  <dcterms:modified xsi:type="dcterms:W3CDTF">2018-12-13T13:37:28Z</dcterms:modified>
</cp:coreProperties>
</file>