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90" r:id="rId4"/>
    <p:sldId id="257" r:id="rId5"/>
    <p:sldId id="298" r:id="rId6"/>
    <p:sldId id="294" r:id="rId7"/>
    <p:sldId id="297" r:id="rId8"/>
    <p:sldId id="295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Bravo Galla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6" autoAdjust="0"/>
    <p:restoredTop sz="99810" autoAdjust="0"/>
  </p:normalViewPr>
  <p:slideViewPr>
    <p:cSldViewPr>
      <p:cViewPr varScale="1">
        <p:scale>
          <a:sx n="104" d="100"/>
          <a:sy n="104" d="100"/>
        </p:scale>
        <p:origin x="3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emplate_icl-title_0502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3675" dir="2700000" algn="tl" rotWithShape="0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574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8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emplateC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543800" cy="10699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543800" cy="11430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IceCube_official_logo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>
          <a:xfrm>
            <a:off x="7956959" y="2286000"/>
            <a:ext cx="958441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25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19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47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3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icecube.wisc.edu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8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12/19/18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Template_icl-title_0502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050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594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Wisconsin </a:t>
            </a:r>
            <a:r>
              <a:rPr lang="en-US" dirty="0" err="1"/>
              <a:t>IceCube</a:t>
            </a:r>
            <a:r>
              <a:rPr lang="en-US" dirty="0"/>
              <a:t> Particle Astrophysics Center (WIPAC)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1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4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4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0200" y="6356350"/>
            <a:ext cx="7620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400" y="6356350"/>
            <a:ext cx="7620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12/19/18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" y="6356350"/>
            <a:ext cx="6858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icecube.wisc.edu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872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352800" y="6324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baseline="0" dirty="0" err="1">
                <a:latin typeface="Myriad Pro Light"/>
                <a:cs typeface="Myriad Pro Light"/>
              </a:rPr>
              <a:t>icecube.wisc.edu</a:t>
            </a:r>
            <a:endParaRPr lang="en-US" sz="1200" b="0" i="0" dirty="0">
              <a:latin typeface="Myriad Pro Light"/>
              <a:cs typeface="Myriad Pro Light"/>
            </a:endParaRPr>
          </a:p>
        </p:txBody>
      </p:sp>
      <p:pic>
        <p:nvPicPr>
          <p:cNvPr id="6" name="Picture 5" descr="IceCube_official_logo.pdf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>
          <a:xfrm>
            <a:off x="7770334" y="152400"/>
            <a:ext cx="958441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872A0"/>
          </a:solidFill>
          <a:latin typeface="+mn-lt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  <a:t>IceCube Neutrino Observatory</a:t>
            </a: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b="1" dirty="0">
                <a:latin typeface="Myriad Pro"/>
                <a:cs typeface="Myriad Pro"/>
              </a:rPr>
            </a:b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Myriad Pro Light"/>
                <a:cs typeface="Myriad Pro Light"/>
              </a:rPr>
              <a:t>	South Pole Operations</a:t>
            </a:r>
          </a:p>
          <a:p>
            <a:pPr algn="l"/>
            <a:endParaRPr lang="en-US" sz="2800" dirty="0">
              <a:solidFill>
                <a:srgbClr val="FFFFFF"/>
              </a:solidFill>
              <a:latin typeface="Myriad Pro Light"/>
              <a:cs typeface="Myriad Pro Light"/>
            </a:endParaRPr>
          </a:p>
          <a:p>
            <a:pPr algn="l"/>
            <a:r>
              <a:rPr lang="en-US" sz="2800" dirty="0">
                <a:solidFill>
                  <a:srgbClr val="FFFFFF"/>
                </a:solidFill>
                <a:latin typeface="Myriad Pro Light"/>
                <a:cs typeface="Myriad Pro Light"/>
              </a:rPr>
              <a:t>Jim Haugen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3720" y="5638800"/>
            <a:ext cx="565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NSF Maintenance and Operations Mid-Term Panel Review 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	January 8-9, 2019 </a:t>
            </a:r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 Madison, WI</a:t>
            </a:r>
            <a:endParaRPr lang="en-US" dirty="0">
              <a:solidFill>
                <a:srgbClr val="FFFFFF"/>
              </a:solidFill>
              <a:cs typeface="Myriad Pro Light"/>
            </a:endParaRPr>
          </a:p>
        </p:txBody>
      </p:sp>
      <p:pic>
        <p:nvPicPr>
          <p:cNvPr id="1026" name="Picture 2" descr="https://www.nsf.gov/images/logos/ns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" y="5072062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eCube_official_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105400"/>
            <a:ext cx="1201842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IceCube Pole Operations?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/>
              <a:t>IceCube</a:t>
            </a:r>
            <a:r>
              <a:rPr lang="en-US" dirty="0"/>
              <a:t> M &amp; O Operational Notice</a:t>
            </a:r>
            <a:endParaRPr lang="en-US" sz="1400" dirty="0"/>
          </a:p>
          <a:p>
            <a:r>
              <a:rPr lang="en-US" dirty="0"/>
              <a:t>Support Information Package (SIP) submission</a:t>
            </a:r>
            <a:endParaRPr lang="en-US" sz="1400" dirty="0"/>
          </a:p>
          <a:p>
            <a:r>
              <a:rPr lang="en-US" dirty="0"/>
              <a:t>Research Support Plan (RSP)</a:t>
            </a:r>
          </a:p>
          <a:p>
            <a:r>
              <a:rPr lang="en-US" dirty="0"/>
              <a:t>South Pole population</a:t>
            </a:r>
          </a:p>
          <a:p>
            <a:r>
              <a:rPr lang="en-US" dirty="0"/>
              <a:t>Cargo </a:t>
            </a:r>
          </a:p>
          <a:p>
            <a:r>
              <a:rPr lang="en-US" dirty="0"/>
              <a:t>Task coordination with ASC</a:t>
            </a:r>
          </a:p>
          <a:p>
            <a:r>
              <a:rPr lang="en-US" dirty="0"/>
              <a:t>ASC support</a:t>
            </a:r>
          </a:p>
        </p:txBody>
      </p:sp>
    </p:spTree>
    <p:extLst>
      <p:ext uri="{BB962C8B-B14F-4D97-AF65-F5344CB8AC3E}">
        <p14:creationId xmlns:p14="http://schemas.microsoft.com/office/powerpoint/2010/main" val="16714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&amp; O Operational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Summarize current Ops Notice Here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Key support items (needs to be changed)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20 deployments / year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Maintain ICL and B2 science spaces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Equipment support for </a:t>
            </a:r>
            <a:r>
              <a:rPr lang="en-US" sz="2700" dirty="0" err="1"/>
              <a:t>IceTop</a:t>
            </a:r>
            <a:r>
              <a:rPr lang="en-US" sz="2700" dirty="0"/>
              <a:t> snow management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10k pounds of DNF cargo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100 GB/day satellite bandwidth for data transmission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Support – the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>
                <a:cs typeface="Myriad Pro"/>
              </a:rPr>
              <a:t>Jim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Leah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Paul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More here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868362"/>
          </a:xfrm>
        </p:spPr>
        <p:txBody>
          <a:bodyPr>
            <a:noAutofit/>
          </a:bodyPr>
          <a:lstStyle/>
          <a:p>
            <a:r>
              <a:rPr lang="en-US" sz="3600" dirty="0"/>
              <a:t>2018 / 2019 IceCube SIP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Put stuff here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More here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7231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868362"/>
          </a:xfrm>
        </p:spPr>
        <p:txBody>
          <a:bodyPr>
            <a:noAutofit/>
          </a:bodyPr>
          <a:lstStyle/>
          <a:p>
            <a:r>
              <a:rPr lang="en-US" sz="3600" dirty="0"/>
              <a:t>Ops Notice vs Actuals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Put stuff here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More here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660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Support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Myriad Pro"/>
              </a:rPr>
              <a:t>Yearly face to face meetings between IceCube and ASC are very useful, will continue these into the near future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Myriad Pro"/>
              </a:rPr>
              <a:t>Issues / concerns worked out together, excellent spirit of cooperation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chemeClr val="tx1"/>
              </a:solidFill>
              <a:cs typeface="Myriad Pro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3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IceCube Upgrade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Myriad Pro"/>
              </a:rPr>
              <a:t>Coordinate this with Leah/Paul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3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63467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164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Wingdings</vt:lpstr>
      <vt:lpstr>4_Custom Design</vt:lpstr>
      <vt:lpstr>5_Custom Design</vt:lpstr>
      <vt:lpstr> IceCube Neutrino Observatory    </vt:lpstr>
      <vt:lpstr>What is IceCube Pole Operations?</vt:lpstr>
      <vt:lpstr>M &amp; O Operational Notice</vt:lpstr>
      <vt:lpstr>Pole Support – the people</vt:lpstr>
      <vt:lpstr>2018 / 2019 IceCube SIP Highlights</vt:lpstr>
      <vt:lpstr>Ops Notice vs Actuals</vt:lpstr>
      <vt:lpstr>Pole Support Discussion</vt:lpstr>
      <vt:lpstr>IceCube Upgrade considerations</vt:lpstr>
    </vt:vector>
  </TitlesOfParts>
  <Company>UW-River Falls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Haugen</dc:creator>
  <cp:lastModifiedBy>Jim H</cp:lastModifiedBy>
  <cp:revision>161</cp:revision>
  <cp:lastPrinted>2013-04-02T13:36:07Z</cp:lastPrinted>
  <dcterms:created xsi:type="dcterms:W3CDTF">2013-03-26T15:24:29Z</dcterms:created>
  <dcterms:modified xsi:type="dcterms:W3CDTF">2018-12-19T14:46:14Z</dcterms:modified>
</cp:coreProperties>
</file>